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394" r:id="rId3"/>
    <p:sldId id="396" r:id="rId4"/>
    <p:sldId id="399" r:id="rId5"/>
    <p:sldId id="414" r:id="rId6"/>
    <p:sldId id="398" r:id="rId7"/>
    <p:sldId id="429" r:id="rId8"/>
    <p:sldId id="438" r:id="rId9"/>
    <p:sldId id="413" r:id="rId10"/>
    <p:sldId id="412" r:id="rId11"/>
    <p:sldId id="403" r:id="rId12"/>
    <p:sldId id="406" r:id="rId13"/>
    <p:sldId id="439" r:id="rId14"/>
    <p:sldId id="440" r:id="rId15"/>
    <p:sldId id="441" r:id="rId16"/>
    <p:sldId id="417" r:id="rId17"/>
    <p:sldId id="423" r:id="rId18"/>
    <p:sldId id="410" r:id="rId19"/>
    <p:sldId id="418" r:id="rId20"/>
    <p:sldId id="407" r:id="rId21"/>
    <p:sldId id="442" r:id="rId22"/>
    <p:sldId id="443" r:id="rId23"/>
    <p:sldId id="408" r:id="rId24"/>
    <p:sldId id="449" r:id="rId25"/>
    <p:sldId id="434" r:id="rId26"/>
    <p:sldId id="435" r:id="rId27"/>
    <p:sldId id="450" r:id="rId28"/>
    <p:sldId id="444" r:id="rId29"/>
    <p:sldId id="436" r:id="rId30"/>
    <p:sldId id="447" r:id="rId31"/>
    <p:sldId id="445" r:id="rId32"/>
    <p:sldId id="425" r:id="rId33"/>
    <p:sldId id="437" r:id="rId34"/>
    <p:sldId id="427" r:id="rId35"/>
    <p:sldId id="428" r:id="rId3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5A11"/>
    <a:srgbClr val="DE8708"/>
    <a:srgbClr val="D9D9D9"/>
    <a:srgbClr val="0C0F12"/>
    <a:srgbClr val="9DC3E6"/>
    <a:srgbClr val="FFFFFF"/>
    <a:srgbClr val="1A2028"/>
    <a:srgbClr val="222A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4" autoAdjust="0"/>
    <p:restoredTop sz="83453" autoAdjust="0"/>
  </p:normalViewPr>
  <p:slideViewPr>
    <p:cSldViewPr snapToGrid="0">
      <p:cViewPr varScale="1">
        <p:scale>
          <a:sx n="95" d="100"/>
          <a:sy n="95" d="100"/>
        </p:scale>
        <p:origin x="57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97766B-9ECD-4273-83B9-1F6BEFA5856D}" type="datetimeFigureOut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B0C188-A0DF-440E-A7A6-60A47CF1D9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5138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Thank you, and good morning everyone.</a:t>
            </a:r>
          </a:p>
          <a:p>
            <a:endParaRPr lang="en-US" altLang="zh-CN" dirty="0"/>
          </a:p>
          <a:p>
            <a:r>
              <a:rPr lang="en-US" altLang="zh-CN" dirty="0"/>
              <a:t>My name is Xiaokang Liu from Peking University.</a:t>
            </a:r>
          </a:p>
          <a:p>
            <a:endParaRPr lang="en-US" altLang="zh-CN" dirty="0"/>
          </a:p>
          <a:p>
            <a:r>
              <a:rPr lang="en-US" altLang="zh-CN" dirty="0"/>
              <a:t>I‘m very happy to present our work: Visual Permeability-Driven Generation of Support-Free Stochastic Porous Structures.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C188-A0DF-440E-A7A6-60A47CF1D92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7406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C188-A0DF-440E-A7A6-60A47CF1D921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65962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C188-A0DF-440E-A7A6-60A47CF1D921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67027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C188-A0DF-440E-A7A6-60A47CF1D921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07058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7B125-777A-FAEA-0A26-C214697E4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FD6FC07-DB32-192F-3A85-F775B3F354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D83D696-9169-B98C-56DC-F804698340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4854787-90B1-55E9-00AD-03FB9CF8DC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C188-A0DF-440E-A7A6-60A47CF1D921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55146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0D477-374F-7339-A374-848F72AB4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26D47D2-9FBB-FE2A-D3BD-41F524FDFB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FCD05A7-E583-8D16-694F-B99F88BA63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086D930-5C55-788E-7ACF-142038AAF3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C188-A0DF-440E-A7A6-60A47CF1D921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57685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effectLst/>
              </a:rPr>
              <a:t>Differentiable </a:t>
            </a:r>
            <a:r>
              <a:rPr lang="en-US" altLang="zh-CN" dirty="0" err="1">
                <a:effectLst/>
              </a:rPr>
              <a:t>SoftMin</a:t>
            </a:r>
            <a:r>
              <a:rPr lang="en-US" altLang="zh-CN" dirty="0">
                <a:effectLst/>
              </a:rPr>
              <a:t> Operator Simulates the Dependence of Upper Layers on Lower Layer Support Domains During Layer-by-Layer Deposition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effectLst/>
              </a:rPr>
              <a:t>Due to its differentiability, the upper-layer structure lacking support can propagate gradients downward, guiding the optimizer to either grow supporting material from below or trim the overhang.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C188-A0DF-440E-A7A6-60A47CF1D921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47665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C716F-6754-3F9B-8FB4-45AE30A3A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DDE3379-7304-3096-DF56-A1A5752477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705E9D9-55AF-D3B0-51CD-6E95F1CB1F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effectLst/>
              </a:rPr>
              <a:t>Differentiable </a:t>
            </a:r>
            <a:r>
              <a:rPr lang="en-US" altLang="zh-CN" dirty="0" err="1">
                <a:effectLst/>
              </a:rPr>
              <a:t>SoftMin</a:t>
            </a:r>
            <a:r>
              <a:rPr lang="en-US" altLang="zh-CN" dirty="0">
                <a:effectLst/>
              </a:rPr>
              <a:t> Operator Simulates the Dependence of Upper Layers on Lower Layer Support Domains During Layer-by-Layer Deposition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effectLst/>
              </a:rPr>
              <a:t>Due to its differentiability, the upper-layer structure lacking support can propagate gradients downward, guiding the optimizer to either grow supporting material from below or trim the overhang.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351C764-614B-DB63-F149-8043A31306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C188-A0DF-440E-A7A6-60A47CF1D921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75557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C9A7F-85A0-4955-FEFF-1AC0DA470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399228E-7F35-EAAF-3584-68DFD4CE36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9EE692C-E5F3-E32C-125A-7A17802CCF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3DBBE9B-3360-0E85-3BFE-60BDB68795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C188-A0DF-440E-A7A6-60A47CF1D921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59020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69052-B5E9-2D6E-75AD-952597E51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A8A2CB8-984D-2988-E189-C6D0296CE1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289D3B3-E471-F580-E11D-EC2DB7572C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B3C9BE9-2F35-AB7D-567A-3DB7EE6023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C188-A0DF-440E-A7A6-60A47CF1D921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93689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B0771-04F0-F121-88DD-3AC2B1859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7CDE2DF-9535-5603-D5D2-4B786D7970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FF61B03-C291-1FAE-88FB-38BFB42A30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37254E8-A21C-1C37-7A40-8CBBB8BE09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C188-A0DF-440E-A7A6-60A47CF1D921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0831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Porous structures are everywhere.</a:t>
            </a:r>
          </a:p>
          <a:p>
            <a:endParaRPr lang="en-US" altLang="zh-CN" dirty="0"/>
          </a:p>
          <a:p>
            <a:r>
              <a:rPr lang="en-US" altLang="zh-CN" dirty="0"/>
              <a:t>They </a:t>
            </a:r>
            <a:r>
              <a:rPr lang="en-US" altLang="zh-CN" dirty="0">
                <a:effectLst/>
              </a:rPr>
              <a:t>are widely found in nature and engineering materials, because of their properties like lightweight construction, mass transport, and energy absorption and buffering.</a:t>
            </a:r>
          </a:p>
          <a:p>
            <a:endParaRPr lang="en-US" altLang="zh-CN" dirty="0"/>
          </a:p>
          <a:p>
            <a:r>
              <a:rPr lang="en-US" altLang="zh-CN" dirty="0"/>
              <a:t>But in landscape design and architectural art, there is another quality that matters deeply — and that is visual permeability.</a:t>
            </a:r>
          </a:p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C188-A0DF-440E-A7A6-60A47CF1D92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98585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C188-A0DF-440E-A7A6-60A47CF1D921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69487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35000"/>
              </a:lnSpc>
              <a:spcAft>
                <a:spcPts val="1200"/>
              </a:spcAft>
            </a:pPr>
            <a:r>
              <a:rPr lang="zh-CN" altLang="en-US" sz="1200" dirty="0">
                <a:latin typeface="微软雅黑"/>
              </a:rPr>
              <a:t>原文围绕默认权重</a:t>
            </a:r>
            <a:r>
              <a:rPr lang="en-US" altLang="zh-CN" sz="1200" dirty="0">
                <a:latin typeface="微软雅黑"/>
              </a:rPr>
              <a:t>wang = 0.5</a:t>
            </a:r>
            <a:r>
              <a:rPr lang="zh-CN" altLang="en-US" sz="1200" dirty="0">
                <a:latin typeface="微软雅黑"/>
              </a:rPr>
              <a:t>、</a:t>
            </a:r>
            <a:r>
              <a:rPr lang="en-US" altLang="zh-CN" sz="1200" dirty="0" err="1">
                <a:latin typeface="微软雅黑"/>
              </a:rPr>
              <a:t>wlen</a:t>
            </a:r>
            <a:r>
              <a:rPr lang="en-US" altLang="zh-CN" sz="1200" dirty="0">
                <a:latin typeface="微软雅黑"/>
              </a:rPr>
              <a:t> =0.1</a:t>
            </a:r>
            <a:r>
              <a:rPr lang="zh-CN" altLang="en-US" sz="1200" dirty="0">
                <a:latin typeface="微软雅黑"/>
              </a:rPr>
              <a:t>、</a:t>
            </a:r>
            <a:r>
              <a:rPr lang="en-US" altLang="zh-CN" sz="1200" dirty="0" err="1">
                <a:latin typeface="微软雅黑"/>
              </a:rPr>
              <a:t>wloc</a:t>
            </a:r>
            <a:r>
              <a:rPr lang="en-US" altLang="zh-CN" sz="1200" dirty="0">
                <a:latin typeface="微软雅黑"/>
              </a:rPr>
              <a:t> = 0.1</a:t>
            </a:r>
            <a:r>
              <a:rPr lang="zh-CN" altLang="en-US" sz="1200" dirty="0">
                <a:latin typeface="微软雅黑"/>
              </a:rPr>
              <a:t>、</a:t>
            </a:r>
            <a:r>
              <a:rPr lang="en-US" altLang="zh-CN" sz="1200" dirty="0" err="1">
                <a:latin typeface="微软雅黑"/>
              </a:rPr>
              <a:t>dir</a:t>
            </a:r>
            <a:r>
              <a:rPr lang="en-US" altLang="zh-CN" sz="1200" dirty="0">
                <a:latin typeface="微软雅黑"/>
              </a:rPr>
              <a:t> = 0.3 </a:t>
            </a:r>
            <a:r>
              <a:rPr lang="zh-CN" altLang="en-US" sz="1200" dirty="0">
                <a:latin typeface="微软雅黑"/>
              </a:rPr>
              <a:t>进行了敏感性分析。</a:t>
            </a:r>
            <a:endParaRPr lang="en-US" altLang="zh-CN" sz="1200" dirty="0">
              <a:latin typeface="微软雅黑"/>
            </a:endParaRPr>
          </a:p>
          <a:p>
            <a:pPr>
              <a:spcAft>
                <a:spcPts val="600"/>
              </a:spcAft>
            </a:pPr>
            <a:r>
              <a:rPr lang="zh-CN" altLang="en-US" sz="1200" dirty="0">
                <a:latin typeface="微软雅黑"/>
              </a:rPr>
              <a:t>Different weight configurations drive distinct pathway preferences:</a:t>
            </a:r>
            <a:endParaRPr lang="en-US" altLang="zh-CN" sz="1200" dirty="0">
              <a:latin typeface="微软雅黑"/>
            </a:endParaRPr>
          </a:p>
          <a:p>
            <a:pPr>
              <a:spcAft>
                <a:spcPts val="600"/>
              </a:spcAft>
            </a:pPr>
            <a:r>
              <a:rPr lang="zh-CN" altLang="en-US" sz="1200" dirty="0">
                <a:latin typeface="微软雅黑"/>
              </a:rPr>
              <a:t>仅强调角度项会产生最直的最大</a:t>
            </a:r>
            <a:r>
              <a:rPr lang="en-US" altLang="zh-CN" sz="1200" dirty="0">
                <a:latin typeface="微软雅黑"/>
              </a:rPr>
              <a:t>VP </a:t>
            </a:r>
            <a:r>
              <a:rPr lang="zh-CN" altLang="en-US" sz="1200" dirty="0">
                <a:latin typeface="微软雅黑"/>
              </a:rPr>
              <a:t>路径；</a:t>
            </a:r>
            <a:endParaRPr lang="en-US" altLang="zh-CN" sz="1200" dirty="0">
              <a:latin typeface="微软雅黑"/>
            </a:endParaRPr>
          </a:p>
          <a:p>
            <a:pPr>
              <a:spcAft>
                <a:spcPts val="600"/>
              </a:spcAft>
            </a:pPr>
            <a:r>
              <a:rPr lang="zh-CN" altLang="en-US" sz="1200" dirty="0">
                <a:latin typeface="微软雅黑"/>
              </a:rPr>
              <a:t>Emphasizing Length produces longer, more tortuous paths.</a:t>
            </a:r>
            <a:endParaRPr lang="en-US" altLang="zh-CN" sz="1200" dirty="0">
              <a:latin typeface="微软雅黑"/>
            </a:endParaRPr>
          </a:p>
          <a:p>
            <a:pPr>
              <a:spcAft>
                <a:spcPts val="600"/>
              </a:spcAft>
            </a:pPr>
            <a:r>
              <a:rPr lang="zh-CN" altLang="en-US" sz="1200" dirty="0">
                <a:latin typeface="微软雅黑"/>
              </a:rPr>
              <a:t>Emphasizing Location drives paths deep into the structure's interior.</a:t>
            </a:r>
            <a:endParaRPr lang="en-US" altLang="zh-CN" sz="1200" dirty="0">
              <a:latin typeface="微软雅黑"/>
            </a:endParaRPr>
          </a:p>
          <a:p>
            <a:pPr>
              <a:spcAft>
                <a:spcPts val="600"/>
              </a:spcAft>
            </a:pPr>
            <a:r>
              <a:rPr lang="zh-CN" altLang="en-US" sz="1200" dirty="0">
                <a:latin typeface="微软雅黑"/>
              </a:rPr>
              <a:t>Emphasizing Direction results in predominantly horizontal sightlines.</a:t>
            </a:r>
            <a:endParaRPr lang="en-US" altLang="zh-CN" sz="1200" dirty="0">
              <a:latin typeface="微软雅黑"/>
            </a:endParaRPr>
          </a:p>
          <a:p>
            <a:pPr>
              <a:spcAft>
                <a:spcPts val="600"/>
              </a:spcAft>
            </a:pPr>
            <a:r>
              <a:rPr lang="zh-CN" altLang="en-US" sz="1200" dirty="0">
                <a:latin typeface="微软雅黑"/>
              </a:rPr>
              <a:t>Default weights achieve a balanced performance across all aspects.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C188-A0DF-440E-A7A6-60A47CF1D921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82541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F5625-02C3-B038-A562-7C9AA7166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757AD07-D25C-0F61-CEA4-FF1751E372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C1853EC-4EF2-3182-A827-84ABF60604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,showing that each weight term mainly affects its corresponding pathway property, while the default setting provides balanced behavior across multiple metrics.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68B833B-3DE9-A7B7-3ACD-88D4203C5C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C188-A0DF-440E-A7A6-60A47CF1D921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17307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5D3FF-8249-59CD-2F4E-6F708C276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666E94B-EC6B-3448-3363-F8AA9F6F41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65DB4B0-60ED-6B31-A9C9-58FDDFB639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35000"/>
              </a:lnSpc>
              <a:spcAft>
                <a:spcPts val="1200"/>
              </a:spcAft>
            </a:pPr>
            <a:r>
              <a:rPr lang="zh-CN" altLang="en-US" sz="1200" dirty="0">
                <a:latin typeface="微软雅黑"/>
              </a:rPr>
              <a:t>原文围绕默认权重</a:t>
            </a:r>
            <a:r>
              <a:rPr lang="en-US" altLang="zh-CN" sz="1200" dirty="0">
                <a:latin typeface="微软雅黑"/>
              </a:rPr>
              <a:t>wang = 0.5</a:t>
            </a:r>
            <a:r>
              <a:rPr lang="zh-CN" altLang="en-US" sz="1200" dirty="0">
                <a:latin typeface="微软雅黑"/>
              </a:rPr>
              <a:t>、</a:t>
            </a:r>
            <a:r>
              <a:rPr lang="en-US" altLang="zh-CN" sz="1200" dirty="0" err="1">
                <a:latin typeface="微软雅黑"/>
              </a:rPr>
              <a:t>wlen</a:t>
            </a:r>
            <a:r>
              <a:rPr lang="en-US" altLang="zh-CN" sz="1200" dirty="0">
                <a:latin typeface="微软雅黑"/>
              </a:rPr>
              <a:t> =0.1</a:t>
            </a:r>
            <a:r>
              <a:rPr lang="zh-CN" altLang="en-US" sz="1200" dirty="0">
                <a:latin typeface="微软雅黑"/>
              </a:rPr>
              <a:t>、</a:t>
            </a:r>
            <a:r>
              <a:rPr lang="en-US" altLang="zh-CN" sz="1200" dirty="0" err="1">
                <a:latin typeface="微软雅黑"/>
              </a:rPr>
              <a:t>wloc</a:t>
            </a:r>
            <a:r>
              <a:rPr lang="en-US" altLang="zh-CN" sz="1200" dirty="0">
                <a:latin typeface="微软雅黑"/>
              </a:rPr>
              <a:t> = 0.1</a:t>
            </a:r>
            <a:r>
              <a:rPr lang="zh-CN" altLang="en-US" sz="1200" dirty="0">
                <a:latin typeface="微软雅黑"/>
              </a:rPr>
              <a:t>、</a:t>
            </a:r>
            <a:r>
              <a:rPr lang="en-US" altLang="zh-CN" sz="1200" dirty="0" err="1">
                <a:latin typeface="微软雅黑"/>
              </a:rPr>
              <a:t>dir</a:t>
            </a:r>
            <a:r>
              <a:rPr lang="en-US" altLang="zh-CN" sz="1200" dirty="0">
                <a:latin typeface="微软雅黑"/>
              </a:rPr>
              <a:t> = 0.3 </a:t>
            </a:r>
            <a:r>
              <a:rPr lang="zh-CN" altLang="en-US" sz="1200" dirty="0">
                <a:latin typeface="微软雅黑"/>
              </a:rPr>
              <a:t>进行了敏感性分析。</a:t>
            </a:r>
            <a:endParaRPr lang="en-US" altLang="zh-CN" sz="1200" dirty="0">
              <a:latin typeface="微软雅黑"/>
            </a:endParaRPr>
          </a:p>
          <a:p>
            <a:pPr>
              <a:spcAft>
                <a:spcPts val="600"/>
              </a:spcAft>
            </a:pPr>
            <a:r>
              <a:rPr lang="zh-CN" altLang="en-US" sz="1200" dirty="0">
                <a:latin typeface="微软雅黑"/>
              </a:rPr>
              <a:t>Different weight configurations drive distinct pathway preferences:</a:t>
            </a:r>
            <a:endParaRPr lang="en-US" altLang="zh-CN" sz="1200" dirty="0">
              <a:latin typeface="微软雅黑"/>
            </a:endParaRPr>
          </a:p>
          <a:p>
            <a:pPr>
              <a:spcAft>
                <a:spcPts val="600"/>
              </a:spcAft>
            </a:pPr>
            <a:r>
              <a:rPr lang="zh-CN" altLang="en-US" sz="1200" dirty="0">
                <a:latin typeface="微软雅黑"/>
              </a:rPr>
              <a:t>仅强调角度项会产生最直的最大</a:t>
            </a:r>
            <a:r>
              <a:rPr lang="en-US" altLang="zh-CN" sz="1200" dirty="0">
                <a:latin typeface="微软雅黑"/>
              </a:rPr>
              <a:t>VP </a:t>
            </a:r>
            <a:r>
              <a:rPr lang="zh-CN" altLang="en-US" sz="1200" dirty="0">
                <a:latin typeface="微软雅黑"/>
              </a:rPr>
              <a:t>路径；</a:t>
            </a:r>
            <a:endParaRPr lang="en-US" altLang="zh-CN" sz="1200" dirty="0">
              <a:latin typeface="微软雅黑"/>
            </a:endParaRPr>
          </a:p>
          <a:p>
            <a:pPr>
              <a:spcAft>
                <a:spcPts val="600"/>
              </a:spcAft>
            </a:pPr>
            <a:r>
              <a:rPr lang="zh-CN" altLang="en-US" sz="1200" dirty="0">
                <a:latin typeface="微软雅黑"/>
              </a:rPr>
              <a:t>Emphasizing Length produces longer, more tortuous paths.</a:t>
            </a:r>
            <a:endParaRPr lang="en-US" altLang="zh-CN" sz="1200" dirty="0">
              <a:latin typeface="微软雅黑"/>
            </a:endParaRPr>
          </a:p>
          <a:p>
            <a:pPr>
              <a:spcAft>
                <a:spcPts val="600"/>
              </a:spcAft>
            </a:pPr>
            <a:r>
              <a:rPr lang="zh-CN" altLang="en-US" sz="1200" dirty="0">
                <a:latin typeface="微软雅黑"/>
              </a:rPr>
              <a:t>Emphasizing Location drives paths deep into the structure's interior.</a:t>
            </a:r>
            <a:endParaRPr lang="en-US" altLang="zh-CN" sz="1200" dirty="0">
              <a:latin typeface="微软雅黑"/>
            </a:endParaRPr>
          </a:p>
          <a:p>
            <a:pPr>
              <a:spcAft>
                <a:spcPts val="600"/>
              </a:spcAft>
            </a:pPr>
            <a:r>
              <a:rPr lang="zh-CN" altLang="en-US" sz="1200" dirty="0">
                <a:latin typeface="微软雅黑"/>
              </a:rPr>
              <a:t>Emphasizing Direction results in predominantly horizontal sightlines.</a:t>
            </a:r>
            <a:endParaRPr lang="en-US" altLang="zh-CN" sz="1200" dirty="0">
              <a:latin typeface="微软雅黑"/>
            </a:endParaRPr>
          </a:p>
          <a:p>
            <a:pPr>
              <a:spcAft>
                <a:spcPts val="600"/>
              </a:spcAft>
            </a:pPr>
            <a:r>
              <a:rPr lang="zh-CN" altLang="en-US" sz="1200" dirty="0">
                <a:latin typeface="微软雅黑"/>
              </a:rPr>
              <a:t>Default weights achieve a balanced performance across all aspects.</a:t>
            </a:r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6FA6DEA-CD97-8DB5-28A4-879496E10C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C188-A0DF-440E-A7A6-60A47CF1D921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14878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C188-A0DF-440E-A7A6-60A47CF1D921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7148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Geometry affects how much light can pass, but pathway organization determines whether a coherent sightline exists.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C188-A0DF-440E-A7A6-60A47CF1D92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2833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C188-A0DF-440E-A7A6-60A47CF1D92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61233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Therefore, our goal is to propose a unified generative framework that simultaneously achieves organic stochasticity, explicitly controllable VP, and intrinsically support-free manufacturability.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C188-A0DF-440E-A7A6-60A47CF1D921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214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C188-A0DF-440E-A7A6-60A47CF1D921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20571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D8831-6762-0DF5-A65A-C286856E7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B899B89-6D02-FC1F-BFF4-FBD94A64C7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8E3928D-A3A2-10A5-F6CC-D486F770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2B5E8AF-A962-7C48-B972-9C89FE85E0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C188-A0DF-440E-A7A6-60A47CF1D921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5370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ACC6A-4539-DAC9-0030-F5588C2BC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17F521C-978C-1BB3-9763-324B6D0146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D3B9D2C-7180-4444-F0C9-F0A1920C46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D4B5AB4-EFE5-E10A-2C6F-4F98B52BBD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C188-A0DF-440E-A7A6-60A47CF1D921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8989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E75FB-A766-F737-0EDF-295AD62F6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EAC179B-2773-91A6-22CB-3A5436A120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570EEC5-C7FF-7A64-4E8E-5404EE1FDC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dirty="0">
                <a:solidFill>
                  <a:srgbClr val="9C00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Direction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item</a:t>
            </a:r>
            <a:r>
              <a:rPr lang="en-US" altLang="zh-CN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calculated based on the angle between the primary direction of the path and the vertical reference direction</a:t>
            </a: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3A22713-4746-62B3-77B8-976CA8DE0C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C188-A0DF-440E-A7A6-60A47CF1D921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1379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2858FE-05E3-E127-2822-3D0A84BE0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3800"/>
            <a:ext cx="10515600" cy="4983163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753286C-0D1C-8245-EC37-63B47FADA2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83350"/>
            <a:ext cx="806450" cy="365125"/>
          </a:xfrm>
        </p:spPr>
        <p:txBody>
          <a:bodyPr/>
          <a:lstStyle/>
          <a:p>
            <a:fld id="{23638629-6AC2-442C-A6B0-71A5BF8D7DAD}" type="datetime1">
              <a:rPr lang="zh-CN" altLang="en-US" smtClean="0"/>
              <a:t>2026/7/5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3F22267-A250-2C8C-451D-EEC21577C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83350"/>
            <a:ext cx="4114800" cy="365125"/>
          </a:xfrm>
        </p:spPr>
        <p:txBody>
          <a:bodyPr/>
          <a:lstStyle/>
          <a:p>
            <a:r>
              <a:rPr lang="en-US" altLang="zh-CN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04F5F1-0E5B-930E-F7E5-C64218D80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4950" y="6483350"/>
            <a:ext cx="514350" cy="365125"/>
          </a:xfrm>
        </p:spPr>
        <p:txBody>
          <a:bodyPr/>
          <a:lstStyle/>
          <a:p>
            <a:fld id="{8BCB4917-B050-4F4E-A4E2-3B0DEA24E94D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1D8C0C7-DB31-A087-358B-C789CC9BFD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77240"/>
          </a:xfrm>
          <a:prstGeom prst="rect">
            <a:avLst/>
          </a:prstGeom>
        </p:spPr>
      </p:pic>
      <p:sp>
        <p:nvSpPr>
          <p:cNvPr id="9" name="标题 1">
            <a:extLst>
              <a:ext uri="{FF2B5EF4-FFF2-40B4-BE49-F238E27FC236}">
                <a16:creationId xmlns:a16="http://schemas.microsoft.com/office/drawing/2014/main" id="{B31B77EB-55BE-E5C2-B35B-DCB33A4F73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520" y="0"/>
            <a:ext cx="9174480" cy="77724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CN" dirty="0" err="1"/>
              <a:t>asdadsads</a:t>
            </a:r>
            <a:endParaRPr lang="zh-CN" altLang="en-US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26E9E72-0434-2835-6AB7-F09CFA9A1B54}"/>
              </a:ext>
            </a:extLst>
          </p:cNvPr>
          <p:cNvSpPr/>
          <p:nvPr userDrawn="1"/>
        </p:nvSpPr>
        <p:spPr>
          <a:xfrm>
            <a:off x="0" y="0"/>
            <a:ext cx="167640" cy="7772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086FED18-BB0F-6ADC-A3C4-737F31E35F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5693" y="144759"/>
            <a:ext cx="1908213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330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650BE9-58B9-00D7-81F1-047F038CA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3701E02-2FA8-099B-1688-1FCCE100C0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E14A636-4ECB-FAC2-712E-B085E47843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47AA50C-EACF-A627-D882-10FCAB808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688E1-9057-4035-BCF1-4BD89B2248D7}" type="datetime1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D300038-D1B3-F3F0-17FB-8BE0465C9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SPM 2026 - Istanbul Technical University, Türkiye</a:t>
            </a: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1E17920-A2A9-A814-AF3D-5747632D8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9478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46B767-A4E7-E7CD-AFC2-AFED38560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7724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4A04182-DA0E-CB7C-BB49-EB542A7213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9397BBE-521F-F1DB-95DC-E30613241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CD8D-853A-4A2F-A7ED-3835CCA16FCE}" type="datetime1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F3AE4B-0BA9-A03E-36C3-C14270B63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SPM 2026 - Istanbul Technical University, Türkiye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DF3A19-025C-7265-1BD4-70AC29867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6722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49DB9B1-4088-8D0B-3CEB-4E968CD6C2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BEB45CD-39E5-8B06-A7CF-916A105C7D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270ADDF-778F-50A8-B623-F237263E9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EB3CF-3F9E-41D5-A5AA-98756793ABDE}" type="datetime1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56E4205-F5BC-91F9-E78B-FD30F4DC4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SPM 2026 - Istanbul Technical University, Türkiye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C98026F-7C98-791C-4FF0-0B3BD2C12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100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2858FE-05E3-E127-2822-3D0A84BE0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3800"/>
            <a:ext cx="10515600" cy="4983163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753286C-0D1C-8245-EC37-63B47FADA2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83350"/>
            <a:ext cx="806450" cy="365125"/>
          </a:xfrm>
        </p:spPr>
        <p:txBody>
          <a:bodyPr/>
          <a:lstStyle/>
          <a:p>
            <a:fld id="{A3D89D03-1AD2-4215-A8FA-2E3903F6239A}" type="datetime1">
              <a:rPr lang="zh-CN" altLang="en-US" smtClean="0"/>
              <a:t>2026/7/5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3F22267-A250-2C8C-451D-EEC21577C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83350"/>
            <a:ext cx="4114800" cy="365125"/>
          </a:xfrm>
        </p:spPr>
        <p:txBody>
          <a:bodyPr/>
          <a:lstStyle/>
          <a:p>
            <a:r>
              <a:rPr lang="en-US" altLang="zh-CN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04F5F1-0E5B-930E-F7E5-C64218D80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4950" y="6483350"/>
            <a:ext cx="514350" cy="365125"/>
          </a:xfrm>
        </p:spPr>
        <p:txBody>
          <a:bodyPr/>
          <a:lstStyle/>
          <a:p>
            <a:fld id="{8BCB4917-B050-4F4E-A4E2-3B0DEA24E94D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1D8C0C7-DB31-A087-358B-C789CC9BFD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77240"/>
          </a:xfrm>
          <a:prstGeom prst="rect">
            <a:avLst/>
          </a:prstGeom>
        </p:spPr>
      </p:pic>
      <p:sp>
        <p:nvSpPr>
          <p:cNvPr id="9" name="标题 1">
            <a:extLst>
              <a:ext uri="{FF2B5EF4-FFF2-40B4-BE49-F238E27FC236}">
                <a16:creationId xmlns:a16="http://schemas.microsoft.com/office/drawing/2014/main" id="{B31B77EB-55BE-E5C2-B35B-DCB33A4F73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520" y="0"/>
            <a:ext cx="9174480" cy="77724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CN" dirty="0" err="1"/>
              <a:t>asdadsads</a:t>
            </a:r>
            <a:endParaRPr lang="zh-CN" altLang="en-US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26E9E72-0434-2835-6AB7-F09CFA9A1B54}"/>
              </a:ext>
            </a:extLst>
          </p:cNvPr>
          <p:cNvSpPr/>
          <p:nvPr userDrawn="1"/>
        </p:nvSpPr>
        <p:spPr>
          <a:xfrm>
            <a:off x="0" y="0"/>
            <a:ext cx="167640" cy="7772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086FED18-BB0F-6ADC-A3C4-737F31E35F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5693" y="144759"/>
            <a:ext cx="1908213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74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E25A78-742D-F7C6-9354-747E4D17D1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A46FF44-F961-58C5-7444-15E0009065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C8A9EA7-71C5-9EDD-E793-4E78D56E1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B5C45-065A-4238-99F1-4C87B9015C43}" type="datetime1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0F1744A-12E7-871C-BFFE-19FBEEE1A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SPM 2026 - Istanbul Technical University, Türkiye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00E7B63-55FF-C134-C463-32FB7DC46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6299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697FC4-D4B0-6B91-5A82-4234F2089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CD8D46F-B2A6-9571-89BC-B96679C85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1816D69-CBA0-47C7-B0D9-83E1B4A19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360F6-08A2-4E22-A675-320F32D6634E}" type="datetime1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5CEA4B6-A7BB-4C69-A206-AB9CF107F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SPM 2026 - Istanbul Technical University, Türkiye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395F6C9-4679-0B1C-D5A0-AC275A9E6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2835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EF21B2-E446-C5C0-E604-68B6FA619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7724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78A605-D141-51E1-124D-21E13C2195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83E62EF-617D-A64F-61E0-4755D4C0DD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9A35FD1-33E2-1EB1-BB87-AA1E354D0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4D06A-FDC9-4D9D-80C7-79A4EB19D218}" type="datetime1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9668619-449C-5012-DF4C-6535B2458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SPM 2026 - Istanbul Technical University, Türkiye</a:t>
            </a: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9678201-51E5-4A56-E5A7-96D41E5D7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8110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AF98EA-3C4C-224B-AE34-B3761D6D7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C2440DA-0C4F-958E-50E7-0F89EF1AA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3AA015D-6CA9-6972-C0C3-DAFDA9AB4B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BD198BC-98C4-E358-0F92-D5FBF448E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6B1F8C8-234E-29E9-C228-CC77D6EB68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7DCA3F9-4664-4B4A-ABB0-0C3BBD10A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44E87-2FE0-4CA6-ACED-836E6FED7AC0}" type="datetime1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D5305DB-E8C3-5935-E877-46F3BF026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SPM 2026 - Istanbul Technical University, Türkiye</a:t>
            </a:r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7BD9739-22ED-B777-29FB-5BDC8E57A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2358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3C5820-1CCB-893B-D6C0-89547A71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7724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62D9353-4B07-FDC9-62E7-4E0D4DC6E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5F3C9-162A-464F-9209-ABB5A6AEB5A2}" type="datetime1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350EA0D-35AE-73C0-411B-6F91E0386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SPM 2026 - Istanbul Technical University, Türkiye</a:t>
            </a: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64B0325-7E2E-4F60-99E4-4E306C120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7958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302FE6D-8BA2-6398-115F-A99F9B7C4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B8B2D-9DC5-4826-8727-D5722B09759E}" type="datetime1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E703BCE-4348-0131-908E-9F7BE1E2D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SPM 2026 - Istanbul Technical University, Türkiye</a:t>
            </a: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B8619F5-8B21-4BDB-1C82-3EEE5C352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3716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23D3719-1F2C-042A-2478-3C1BB3423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66198FA-2EDF-732F-68DF-55B7964A4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6F541A0-BD60-F260-BDE2-853C5FB37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229A436-6910-94AC-4BC3-E019BE466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08664-F854-49B7-B094-C5A5123A51AE}" type="datetime1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16F9749-7548-3490-DD5E-05DC47A92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SPM 2026 - Istanbul Technical University, Türkiye</a:t>
            </a: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96B8D16-8FA0-7487-7C2A-E6F4FCEFD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122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9AEFCCC-3560-1F4F-971F-F1C5736795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060450"/>
            <a:ext cx="10515600" cy="5116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D0BF75B-923D-36F6-7A02-FB60B3359B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050" y="6483350"/>
            <a:ext cx="920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CB2A2-6993-4030-A7C4-61FB39F02449}" type="datetime1">
              <a:rPr lang="zh-CN" altLang="en-US" smtClean="0"/>
              <a:t>2026/7/5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6E25491-734D-53D6-4992-59972C0F77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D4BB913-A58B-C735-023C-092A0F2F77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1450" y="6483350"/>
            <a:ext cx="577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B4917-B050-4F4E-A4E2-3B0DEA24E94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59E3A33-1225-98CB-362F-1EC1E22E77C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77240"/>
          </a:xfrm>
          <a:prstGeom prst="rect">
            <a:avLst/>
          </a:prstGeom>
        </p:spPr>
      </p:pic>
      <p:sp>
        <p:nvSpPr>
          <p:cNvPr id="10" name="标题 1">
            <a:extLst>
              <a:ext uri="{FF2B5EF4-FFF2-40B4-BE49-F238E27FC236}">
                <a16:creationId xmlns:a16="http://schemas.microsoft.com/office/drawing/2014/main" id="{024D45BF-2098-F552-8455-4C5234F4CE25}"/>
              </a:ext>
            </a:extLst>
          </p:cNvPr>
          <p:cNvSpPr txBox="1">
            <a:spLocks/>
          </p:cNvSpPr>
          <p:nvPr userDrawn="1"/>
        </p:nvSpPr>
        <p:spPr>
          <a:xfrm>
            <a:off x="350520" y="0"/>
            <a:ext cx="9174480" cy="77724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zh-CN" sz="3200" dirty="0" err="1"/>
              <a:t>asdadsads</a:t>
            </a:r>
            <a:endParaRPr lang="zh-CN" altLang="en-US" sz="3200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985289E-09B7-B530-D9EE-27AE6EC40A87}"/>
              </a:ext>
            </a:extLst>
          </p:cNvPr>
          <p:cNvSpPr/>
          <p:nvPr userDrawn="1"/>
        </p:nvSpPr>
        <p:spPr>
          <a:xfrm>
            <a:off x="0" y="0"/>
            <a:ext cx="167640" cy="7772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0C3AA293-5B75-9E1B-4950-8BCEF75D80F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5693" y="144759"/>
            <a:ext cx="1908213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334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79" r:id="rId2"/>
    <p:sldLayoutId id="2147483649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jpeg"/><Relationship Id="rId7" Type="http://schemas.openxmlformats.org/officeDocument/2006/relationships/image" Target="../media/image48.png"/><Relationship Id="rId12" Type="http://schemas.openxmlformats.org/officeDocument/2006/relationships/image" Target="../media/image5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microsoft.com/office/2007/relationships/hdphoto" Target="../media/hdphoto3.wdp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jpeg"/><Relationship Id="rId9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8" Type="http://schemas.openxmlformats.org/officeDocument/2006/relationships/image" Target="../media/image83.png"/><Relationship Id="rId26" Type="http://schemas.openxmlformats.org/officeDocument/2006/relationships/image" Target="../media/image63.png"/><Relationship Id="rId3" Type="http://schemas.openxmlformats.org/officeDocument/2006/relationships/image" Target="../media/image53.png"/><Relationship Id="rId21" Type="http://schemas.openxmlformats.org/officeDocument/2006/relationships/image" Target="../media/image86.png"/><Relationship Id="rId7" Type="http://schemas.openxmlformats.org/officeDocument/2006/relationships/image" Target="../media/image57.png"/><Relationship Id="rId17" Type="http://schemas.openxmlformats.org/officeDocument/2006/relationships/image" Target="../media/image82.png"/><Relationship Id="rId25" Type="http://schemas.openxmlformats.org/officeDocument/2006/relationships/image" Target="../media/image62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1.png"/><Relationship Id="rId20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24" Type="http://schemas.openxmlformats.org/officeDocument/2006/relationships/image" Target="../media/image89.png"/><Relationship Id="rId5" Type="http://schemas.openxmlformats.org/officeDocument/2006/relationships/image" Target="../media/image55.png"/><Relationship Id="rId23" Type="http://schemas.openxmlformats.org/officeDocument/2006/relationships/image" Target="../media/image88.png"/><Relationship Id="rId10" Type="http://schemas.openxmlformats.org/officeDocument/2006/relationships/image" Target="../media/image60.png"/><Relationship Id="rId19" Type="http://schemas.openxmlformats.org/officeDocument/2006/relationships/image" Target="../media/image84.png"/><Relationship Id="rId4" Type="http://schemas.openxmlformats.org/officeDocument/2006/relationships/image" Target="../media/image54.jpeg"/><Relationship Id="rId9" Type="http://schemas.openxmlformats.org/officeDocument/2006/relationships/image" Target="../media/image59.png"/><Relationship Id="rId22" Type="http://schemas.openxmlformats.org/officeDocument/2006/relationships/image" Target="../media/image87.png"/><Relationship Id="rId27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8" Type="http://schemas.openxmlformats.org/officeDocument/2006/relationships/image" Target="../media/image83.png"/><Relationship Id="rId26" Type="http://schemas.openxmlformats.org/officeDocument/2006/relationships/image" Target="../media/image63.png"/><Relationship Id="rId3" Type="http://schemas.openxmlformats.org/officeDocument/2006/relationships/image" Target="../media/image54.jpeg"/><Relationship Id="rId21" Type="http://schemas.openxmlformats.org/officeDocument/2006/relationships/image" Target="../media/image86.png"/><Relationship Id="rId7" Type="http://schemas.openxmlformats.org/officeDocument/2006/relationships/image" Target="../media/image58.png"/><Relationship Id="rId17" Type="http://schemas.openxmlformats.org/officeDocument/2006/relationships/image" Target="../media/image82.png"/><Relationship Id="rId25" Type="http://schemas.openxmlformats.org/officeDocument/2006/relationships/image" Target="../media/image6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1.png"/><Relationship Id="rId20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24" Type="http://schemas.openxmlformats.org/officeDocument/2006/relationships/image" Target="../media/image89.png"/><Relationship Id="rId5" Type="http://schemas.openxmlformats.org/officeDocument/2006/relationships/image" Target="../media/image56.png"/><Relationship Id="rId23" Type="http://schemas.openxmlformats.org/officeDocument/2006/relationships/image" Target="../media/image88.png"/><Relationship Id="rId28" Type="http://schemas.openxmlformats.org/officeDocument/2006/relationships/image" Target="../media/image66.png"/><Relationship Id="rId10" Type="http://schemas.openxmlformats.org/officeDocument/2006/relationships/image" Target="../media/image61.png"/><Relationship Id="rId19" Type="http://schemas.openxmlformats.org/officeDocument/2006/relationships/image" Target="../media/image84.png"/><Relationship Id="rId4" Type="http://schemas.openxmlformats.org/officeDocument/2006/relationships/image" Target="../media/image55.png"/><Relationship Id="rId9" Type="http://schemas.openxmlformats.org/officeDocument/2006/relationships/image" Target="../media/image65.png"/><Relationship Id="rId22" Type="http://schemas.openxmlformats.org/officeDocument/2006/relationships/image" Target="../media/image87.png"/><Relationship Id="rId27" Type="http://schemas.openxmlformats.org/officeDocument/2006/relationships/image" Target="../media/image6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8" Type="http://schemas.openxmlformats.org/officeDocument/2006/relationships/image" Target="../media/image83.png"/><Relationship Id="rId26" Type="http://schemas.openxmlformats.org/officeDocument/2006/relationships/image" Target="../media/image63.png"/><Relationship Id="rId3" Type="http://schemas.openxmlformats.org/officeDocument/2006/relationships/image" Target="../media/image54.jpeg"/><Relationship Id="rId21" Type="http://schemas.openxmlformats.org/officeDocument/2006/relationships/image" Target="../media/image86.png"/><Relationship Id="rId7" Type="http://schemas.openxmlformats.org/officeDocument/2006/relationships/image" Target="../media/image58.png"/><Relationship Id="rId17" Type="http://schemas.openxmlformats.org/officeDocument/2006/relationships/image" Target="../media/image82.png"/><Relationship Id="rId25" Type="http://schemas.openxmlformats.org/officeDocument/2006/relationships/image" Target="../media/image62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81.png"/><Relationship Id="rId20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24" Type="http://schemas.openxmlformats.org/officeDocument/2006/relationships/image" Target="../media/image89.png"/><Relationship Id="rId5" Type="http://schemas.openxmlformats.org/officeDocument/2006/relationships/image" Target="../media/image56.png"/><Relationship Id="rId23" Type="http://schemas.openxmlformats.org/officeDocument/2006/relationships/image" Target="../media/image88.png"/><Relationship Id="rId28" Type="http://schemas.openxmlformats.org/officeDocument/2006/relationships/image" Target="../media/image68.png"/><Relationship Id="rId10" Type="http://schemas.openxmlformats.org/officeDocument/2006/relationships/image" Target="../media/image61.png"/><Relationship Id="rId19" Type="http://schemas.openxmlformats.org/officeDocument/2006/relationships/image" Target="../media/image84.png"/><Relationship Id="rId4" Type="http://schemas.openxmlformats.org/officeDocument/2006/relationships/image" Target="../media/image55.png"/><Relationship Id="rId9" Type="http://schemas.openxmlformats.org/officeDocument/2006/relationships/image" Target="../media/image67.png"/><Relationship Id="rId22" Type="http://schemas.openxmlformats.org/officeDocument/2006/relationships/image" Target="../media/image87.png"/><Relationship Id="rId27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8" Type="http://schemas.openxmlformats.org/officeDocument/2006/relationships/image" Target="../media/image83.png"/><Relationship Id="rId26" Type="http://schemas.openxmlformats.org/officeDocument/2006/relationships/image" Target="../media/image63.png"/><Relationship Id="rId3" Type="http://schemas.openxmlformats.org/officeDocument/2006/relationships/image" Target="../media/image54.jpeg"/><Relationship Id="rId21" Type="http://schemas.openxmlformats.org/officeDocument/2006/relationships/image" Target="../media/image86.png"/><Relationship Id="rId7" Type="http://schemas.openxmlformats.org/officeDocument/2006/relationships/image" Target="../media/image58.png"/><Relationship Id="rId17" Type="http://schemas.openxmlformats.org/officeDocument/2006/relationships/image" Target="../media/image82.png"/><Relationship Id="rId25" Type="http://schemas.openxmlformats.org/officeDocument/2006/relationships/image" Target="../media/image62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81.png"/><Relationship Id="rId20" Type="http://schemas.openxmlformats.org/officeDocument/2006/relationships/image" Target="../media/image85.png"/><Relationship Id="rId29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24" Type="http://schemas.openxmlformats.org/officeDocument/2006/relationships/image" Target="../media/image89.png"/><Relationship Id="rId5" Type="http://schemas.openxmlformats.org/officeDocument/2006/relationships/image" Target="../media/image56.png"/><Relationship Id="rId23" Type="http://schemas.openxmlformats.org/officeDocument/2006/relationships/image" Target="../media/image88.png"/><Relationship Id="rId28" Type="http://schemas.openxmlformats.org/officeDocument/2006/relationships/image" Target="../media/image70.png"/><Relationship Id="rId10" Type="http://schemas.openxmlformats.org/officeDocument/2006/relationships/image" Target="../media/image61.png"/><Relationship Id="rId19" Type="http://schemas.openxmlformats.org/officeDocument/2006/relationships/image" Target="../media/image84.png"/><Relationship Id="rId4" Type="http://schemas.openxmlformats.org/officeDocument/2006/relationships/image" Target="../media/image55.png"/><Relationship Id="rId9" Type="http://schemas.openxmlformats.org/officeDocument/2006/relationships/image" Target="../media/image69.png"/><Relationship Id="rId22" Type="http://schemas.openxmlformats.org/officeDocument/2006/relationships/image" Target="../media/image87.png"/><Relationship Id="rId27" Type="http://schemas.openxmlformats.org/officeDocument/2006/relationships/image" Target="../media/image64.png"/><Relationship Id="rId30" Type="http://schemas.openxmlformats.org/officeDocument/2006/relationships/image" Target="../media/image7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74.png"/><Relationship Id="rId7" Type="http://schemas.openxmlformats.org/officeDocument/2006/relationships/image" Target="../media/image55.png"/><Relationship Id="rId12" Type="http://schemas.openxmlformats.org/officeDocument/2006/relationships/image" Target="../media/image77.pn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11" Type="http://schemas.openxmlformats.org/officeDocument/2006/relationships/image" Target="../media/image59.png"/><Relationship Id="rId5" Type="http://schemas.openxmlformats.org/officeDocument/2006/relationships/image" Target="../media/image76.png"/><Relationship Id="rId10" Type="http://schemas.openxmlformats.org/officeDocument/2006/relationships/image" Target="../media/image58.png"/><Relationship Id="rId4" Type="http://schemas.openxmlformats.org/officeDocument/2006/relationships/image" Target="../media/image75.png"/><Relationship Id="rId9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3" Type="http://schemas.openxmlformats.org/officeDocument/2006/relationships/image" Target="../media/image78.jpe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0.jpeg"/><Relationship Id="rId10" Type="http://schemas.openxmlformats.org/officeDocument/2006/relationships/image" Target="../media/image94.png"/><Relationship Id="rId4" Type="http://schemas.openxmlformats.org/officeDocument/2006/relationships/image" Target="../media/image79.jpeg"/><Relationship Id="rId9" Type="http://schemas.openxmlformats.org/officeDocument/2006/relationships/image" Target="../media/image93.png"/><Relationship Id="rId14" Type="http://schemas.openxmlformats.org/officeDocument/2006/relationships/image" Target="../media/image9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jpeg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48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0.png"/><Relationship Id="rId7" Type="http://schemas.microsoft.com/office/2007/relationships/hdphoto" Target="../media/hdphoto2.wdp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image" Target="../media/image11.emf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0.png"/><Relationship Id="rId5" Type="http://schemas.openxmlformats.org/officeDocument/2006/relationships/image" Target="../media/image710.png"/><Relationship Id="rId4" Type="http://schemas.openxmlformats.org/officeDocument/2006/relationships/image" Target="../media/image70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0.png"/><Relationship Id="rId3" Type="http://schemas.openxmlformats.org/officeDocument/2006/relationships/image" Target="../media/image73.png"/><Relationship Id="rId7" Type="http://schemas.openxmlformats.org/officeDocument/2006/relationships/image" Target="../media/image770.png"/><Relationship Id="rId12" Type="http://schemas.openxmlformats.org/officeDocument/2006/relationships/image" Target="../media/image820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8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0.png"/><Relationship Id="rId11" Type="http://schemas.openxmlformats.org/officeDocument/2006/relationships/image" Target="../media/image810.png"/><Relationship Id="rId5" Type="http://schemas.openxmlformats.org/officeDocument/2006/relationships/image" Target="../media/image750.png"/><Relationship Id="rId15" Type="http://schemas.openxmlformats.org/officeDocument/2006/relationships/image" Target="../media/image850.png"/><Relationship Id="rId10" Type="http://schemas.openxmlformats.org/officeDocument/2006/relationships/image" Target="../media/image80.png"/><Relationship Id="rId4" Type="http://schemas.openxmlformats.org/officeDocument/2006/relationships/image" Target="../media/image740.png"/><Relationship Id="rId9" Type="http://schemas.openxmlformats.org/officeDocument/2006/relationships/image" Target="../media/image79.png"/><Relationship Id="rId14" Type="http://schemas.openxmlformats.org/officeDocument/2006/relationships/image" Target="../media/image8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png"/><Relationship Id="rId5" Type="http://schemas.openxmlformats.org/officeDocument/2006/relationships/image" Target="../media/image103.jpeg"/><Relationship Id="rId4" Type="http://schemas.openxmlformats.org/officeDocument/2006/relationships/image" Target="../media/image10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44.jpeg"/><Relationship Id="rId7" Type="http://schemas.openxmlformats.org/officeDocument/2006/relationships/image" Target="../media/image10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7.png"/><Relationship Id="rId4" Type="http://schemas.openxmlformats.org/officeDocument/2006/relationships/image" Target="../media/image45.jpeg"/><Relationship Id="rId9" Type="http://schemas.openxmlformats.org/officeDocument/2006/relationships/image" Target="../media/image10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44.jpeg"/><Relationship Id="rId7" Type="http://schemas.openxmlformats.org/officeDocument/2006/relationships/image" Target="../media/image10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7.png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13" Type="http://schemas.openxmlformats.org/officeDocument/2006/relationships/image" Target="../media/image119.png"/><Relationship Id="rId18" Type="http://schemas.openxmlformats.org/officeDocument/2006/relationships/image" Target="../media/image124.png"/><Relationship Id="rId3" Type="http://schemas.openxmlformats.org/officeDocument/2006/relationships/image" Target="../media/image109.png"/><Relationship Id="rId21" Type="http://schemas.openxmlformats.org/officeDocument/2006/relationships/image" Target="../media/image127.png"/><Relationship Id="rId7" Type="http://schemas.openxmlformats.org/officeDocument/2006/relationships/image" Target="../media/image113.png"/><Relationship Id="rId12" Type="http://schemas.openxmlformats.org/officeDocument/2006/relationships/image" Target="../media/image118.png"/><Relationship Id="rId17" Type="http://schemas.openxmlformats.org/officeDocument/2006/relationships/image" Target="../media/image123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22.png"/><Relationship Id="rId20" Type="http://schemas.openxmlformats.org/officeDocument/2006/relationships/image" Target="../media/image1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2.png"/><Relationship Id="rId11" Type="http://schemas.openxmlformats.org/officeDocument/2006/relationships/image" Target="../media/image117.png"/><Relationship Id="rId5" Type="http://schemas.openxmlformats.org/officeDocument/2006/relationships/image" Target="../media/image111.png"/><Relationship Id="rId15" Type="http://schemas.openxmlformats.org/officeDocument/2006/relationships/image" Target="../media/image121.png"/><Relationship Id="rId10" Type="http://schemas.openxmlformats.org/officeDocument/2006/relationships/image" Target="../media/image116.png"/><Relationship Id="rId19" Type="http://schemas.openxmlformats.org/officeDocument/2006/relationships/image" Target="../media/image125.png"/><Relationship Id="rId4" Type="http://schemas.openxmlformats.org/officeDocument/2006/relationships/image" Target="../media/image110.png"/><Relationship Id="rId9" Type="http://schemas.openxmlformats.org/officeDocument/2006/relationships/image" Target="../media/image115.png"/><Relationship Id="rId14" Type="http://schemas.openxmlformats.org/officeDocument/2006/relationships/image" Target="../media/image120.png"/><Relationship Id="rId22" Type="http://schemas.openxmlformats.org/officeDocument/2006/relationships/image" Target="../media/image12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jpeg"/><Relationship Id="rId3" Type="http://schemas.openxmlformats.org/officeDocument/2006/relationships/image" Target="../media/image129.png"/><Relationship Id="rId7" Type="http://schemas.openxmlformats.org/officeDocument/2006/relationships/image" Target="../media/image133.png"/><Relationship Id="rId12" Type="http://schemas.openxmlformats.org/officeDocument/2006/relationships/image" Target="../media/image1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2.jpeg"/><Relationship Id="rId11" Type="http://schemas.openxmlformats.org/officeDocument/2006/relationships/image" Target="../media/image137.png"/><Relationship Id="rId5" Type="http://schemas.openxmlformats.org/officeDocument/2006/relationships/image" Target="../media/image131.png"/><Relationship Id="rId10" Type="http://schemas.openxmlformats.org/officeDocument/2006/relationships/image" Target="../media/image136.jpeg"/><Relationship Id="rId4" Type="http://schemas.openxmlformats.org/officeDocument/2006/relationships/image" Target="../media/image130.png"/><Relationship Id="rId9" Type="http://schemas.openxmlformats.org/officeDocument/2006/relationships/image" Target="../media/image1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7" Type="http://schemas.openxmlformats.org/officeDocument/2006/relationships/image" Target="../media/image14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6.jpeg"/><Relationship Id="rId5" Type="http://schemas.openxmlformats.org/officeDocument/2006/relationships/image" Target="../media/image134.jpeg"/><Relationship Id="rId4" Type="http://schemas.openxmlformats.org/officeDocument/2006/relationships/image" Target="../media/image132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jpg"/><Relationship Id="rId13" Type="http://schemas.openxmlformats.org/officeDocument/2006/relationships/image" Target="../media/image151.png"/><Relationship Id="rId18" Type="http://schemas.openxmlformats.org/officeDocument/2006/relationships/image" Target="../media/image156.png"/><Relationship Id="rId3" Type="http://schemas.openxmlformats.org/officeDocument/2006/relationships/image" Target="../media/image141.png"/><Relationship Id="rId21" Type="http://schemas.openxmlformats.org/officeDocument/2006/relationships/image" Target="../media/image159.png"/><Relationship Id="rId7" Type="http://schemas.openxmlformats.org/officeDocument/2006/relationships/image" Target="../media/image145.jpg"/><Relationship Id="rId12" Type="http://schemas.openxmlformats.org/officeDocument/2006/relationships/image" Target="../media/image150.png"/><Relationship Id="rId17" Type="http://schemas.openxmlformats.org/officeDocument/2006/relationships/image" Target="../media/image155.jp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54.jpg"/><Relationship Id="rId20" Type="http://schemas.openxmlformats.org/officeDocument/2006/relationships/image" Target="../media/image1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4.png"/><Relationship Id="rId11" Type="http://schemas.openxmlformats.org/officeDocument/2006/relationships/image" Target="../media/image149.jpg"/><Relationship Id="rId24" Type="http://schemas.openxmlformats.org/officeDocument/2006/relationships/image" Target="../media/image162.png"/><Relationship Id="rId5" Type="http://schemas.openxmlformats.org/officeDocument/2006/relationships/image" Target="../media/image143.jpg"/><Relationship Id="rId15" Type="http://schemas.openxmlformats.org/officeDocument/2006/relationships/image" Target="../media/image153.jpg"/><Relationship Id="rId23" Type="http://schemas.openxmlformats.org/officeDocument/2006/relationships/image" Target="../media/image161.jpg"/><Relationship Id="rId10" Type="http://schemas.openxmlformats.org/officeDocument/2006/relationships/image" Target="../media/image148.jpg"/><Relationship Id="rId19" Type="http://schemas.openxmlformats.org/officeDocument/2006/relationships/image" Target="../media/image157.png"/><Relationship Id="rId4" Type="http://schemas.openxmlformats.org/officeDocument/2006/relationships/image" Target="../media/image142.jpg"/><Relationship Id="rId9" Type="http://schemas.openxmlformats.org/officeDocument/2006/relationships/image" Target="../media/image147.png"/><Relationship Id="rId14" Type="http://schemas.openxmlformats.org/officeDocument/2006/relationships/image" Target="../media/image152.jpg"/><Relationship Id="rId22" Type="http://schemas.openxmlformats.org/officeDocument/2006/relationships/image" Target="../media/image16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0.jpeg"/><Relationship Id="rId5" Type="http://schemas.openxmlformats.org/officeDocument/2006/relationships/image" Target="../media/image169.jpeg"/><Relationship Id="rId4" Type="http://schemas.openxmlformats.org/officeDocument/2006/relationships/image" Target="../media/image16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4E7A7C95-D058-A3C2-C661-7394DEB329AF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E73384B9-084E-C93F-7689-ACAFAEDB7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1999" cy="6858000"/>
            </a:xfrm>
            <a:prstGeom prst="rect">
              <a:avLst/>
            </a:prstGeom>
          </p:spPr>
        </p:pic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381AFC1-2420-EABE-8665-B4721300802C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1A2028">
                <a:alpha val="92157"/>
              </a:srgb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" name="TextBox 1">
            <a:extLst>
              <a:ext uri="{FF2B5EF4-FFF2-40B4-BE49-F238E27FC236}">
                <a16:creationId xmlns:a16="http://schemas.microsoft.com/office/drawing/2014/main" id="{0AF8CEF8-28C9-9252-998E-4E12FDFB09CC}"/>
              </a:ext>
            </a:extLst>
          </p:cNvPr>
          <p:cNvSpPr txBox="1"/>
          <p:nvPr/>
        </p:nvSpPr>
        <p:spPr>
          <a:xfrm>
            <a:off x="812572" y="1302068"/>
            <a:ext cx="1093651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2000"/>
              </a:spcAft>
              <a:defRPr sz="3600" b="1">
                <a:solidFill>
                  <a:srgbClr val="FFFFFF"/>
                </a:solidFill>
                <a:latin typeface="Segoe UI"/>
              </a:defRPr>
            </a:pPr>
            <a:r>
              <a:rPr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Visual Permeability-Driven Generation of Support-Free Stochastic Porous Structures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D4019A8-FD53-E063-A1EF-B34686CF9590}"/>
              </a:ext>
            </a:extLst>
          </p:cNvPr>
          <p:cNvSpPr txBox="1"/>
          <p:nvPr/>
        </p:nvSpPr>
        <p:spPr>
          <a:xfrm>
            <a:off x="746006" y="2740109"/>
            <a:ext cx="4681290" cy="2067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300" b="1">
                <a:solidFill>
                  <a:srgbClr val="0284C7"/>
                </a:solidFill>
                <a:latin typeface="Segoe UI"/>
              </a:defRPr>
            </a:pPr>
            <a:r>
              <a:rPr lang="en-US" altLang="zh-CN" sz="20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Xiaokang Liu</a:t>
            </a:r>
            <a:r>
              <a:rPr lang="en-US" altLang="zh-CN" sz="2000" baseline="300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Kaifeng Tian</a:t>
            </a:r>
            <a:r>
              <a:rPr lang="en-US" altLang="zh-CN" sz="2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Lingxin</a:t>
            </a: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Cao</a:t>
            </a:r>
            <a:r>
              <a:rPr lang="en-US" altLang="zh-CN" sz="2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Longdu</a:t>
            </a: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Liu</a:t>
            </a:r>
            <a:r>
              <a:rPr lang="en-US" altLang="zh-CN" sz="2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Lihao</a:t>
            </a: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Tian</a:t>
            </a:r>
            <a:r>
              <a:rPr lang="en-US" altLang="zh-CN" sz="2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Bingteng</a:t>
            </a: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Sun</a:t>
            </a:r>
            <a:r>
              <a:rPr lang="en-US" altLang="zh-CN" sz="2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zh-CN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Changhe</a:t>
            </a: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Tu</a:t>
            </a:r>
            <a:r>
              <a:rPr lang="en-US" altLang="zh-CN" sz="2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Lin Lu</a:t>
            </a:r>
            <a:r>
              <a:rPr lang="en-US" altLang="zh-CN" sz="2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Baoquan Chen</a:t>
            </a:r>
            <a:r>
              <a:rPr lang="en-US" altLang="zh-CN" sz="2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  <a:p>
            <a:pPr>
              <a:defRPr sz="1200">
                <a:solidFill>
                  <a:srgbClr val="CBD5E1"/>
                </a:solidFill>
                <a:latin typeface="Segoe UI"/>
              </a:defRPr>
            </a:pPr>
            <a:r>
              <a:rPr lang="en-US" altLang="zh-CN" sz="2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Peking University  |  </a:t>
            </a:r>
          </a:p>
          <a:p>
            <a:pPr>
              <a:defRPr sz="1200">
                <a:solidFill>
                  <a:srgbClr val="CBD5E1"/>
                </a:solidFill>
                <a:latin typeface="Segoe UI"/>
              </a:defRPr>
            </a:pPr>
            <a:r>
              <a:rPr lang="en-US" altLang="zh-CN" sz="2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Shandong University  |  </a:t>
            </a:r>
          </a:p>
          <a:p>
            <a:pPr>
              <a:defRPr sz="1200">
                <a:solidFill>
                  <a:srgbClr val="CBD5E1"/>
                </a:solidFill>
                <a:latin typeface="Segoe UI"/>
              </a:defRPr>
            </a:pPr>
            <a:r>
              <a:rPr lang="en-US" altLang="zh-CN" sz="2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Chinese Academy of Sciences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B89EFB4-912D-91F7-928B-4A0340CD0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55" y="274949"/>
            <a:ext cx="1905000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61528F5-A79E-BA89-984A-BE3AC4513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6732" y="92728"/>
            <a:ext cx="1179669" cy="662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E271D1B1-255C-6AC5-2B6A-065CB8DC3B2C}"/>
              </a:ext>
            </a:extLst>
          </p:cNvPr>
          <p:cNvSpPr txBox="1"/>
          <p:nvPr/>
        </p:nvSpPr>
        <p:spPr>
          <a:xfrm>
            <a:off x="3735029" y="6479093"/>
            <a:ext cx="47219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A3CCBAC1-0294-176F-31F4-3A37706F1FA4}"/>
              </a:ext>
            </a:extLst>
          </p:cNvPr>
          <p:cNvSpPr/>
          <p:nvPr/>
        </p:nvSpPr>
        <p:spPr>
          <a:xfrm>
            <a:off x="3080363" y="4863048"/>
            <a:ext cx="720000" cy="720000"/>
          </a:xfrm>
          <a:prstGeom prst="ellipse">
            <a:avLst/>
          </a:prstGeom>
          <a:solidFill>
            <a:srgbClr val="FFFFFF">
              <a:alpha val="8902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EA28584D-6AB4-E54B-CDEA-38D529BA2B7D}"/>
              </a:ext>
            </a:extLst>
          </p:cNvPr>
          <p:cNvSpPr/>
          <p:nvPr/>
        </p:nvSpPr>
        <p:spPr>
          <a:xfrm>
            <a:off x="2006760" y="4863048"/>
            <a:ext cx="720000" cy="720000"/>
          </a:xfrm>
          <a:prstGeom prst="ellipse">
            <a:avLst/>
          </a:prstGeom>
          <a:solidFill>
            <a:srgbClr val="FFFFFF">
              <a:alpha val="8902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12D4EB22-0273-AD1F-CBC5-B8A1D118FBE6}"/>
              </a:ext>
            </a:extLst>
          </p:cNvPr>
          <p:cNvSpPr/>
          <p:nvPr/>
        </p:nvSpPr>
        <p:spPr>
          <a:xfrm>
            <a:off x="931989" y="4863048"/>
            <a:ext cx="720000" cy="720000"/>
          </a:xfrm>
          <a:prstGeom prst="ellipse">
            <a:avLst/>
          </a:prstGeom>
          <a:solidFill>
            <a:srgbClr val="FFFFFF">
              <a:alpha val="8902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D3CEDAC1-3B89-62AA-3FBE-ADE9478FB76E}"/>
              </a:ext>
            </a:extLst>
          </p:cNvPr>
          <p:cNvGrpSpPr/>
          <p:nvPr/>
        </p:nvGrpSpPr>
        <p:grpSpPr>
          <a:xfrm>
            <a:off x="934331" y="4864634"/>
            <a:ext cx="2868374" cy="720000"/>
            <a:chOff x="934331" y="5138214"/>
            <a:chExt cx="2868374" cy="720000"/>
          </a:xfrm>
        </p:grpSpPr>
        <p:pic>
          <p:nvPicPr>
            <p:cNvPr id="17" name="Picture 14">
              <a:extLst>
                <a:ext uri="{FF2B5EF4-FFF2-40B4-BE49-F238E27FC236}">
                  <a16:creationId xmlns:a16="http://schemas.microsoft.com/office/drawing/2014/main" id="{1F138C7C-EC44-4FD8-91E4-AFF1F2A0C1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2538" y="5138214"/>
              <a:ext cx="720167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0">
              <a:extLst>
                <a:ext uri="{FF2B5EF4-FFF2-40B4-BE49-F238E27FC236}">
                  <a16:creationId xmlns:a16="http://schemas.microsoft.com/office/drawing/2014/main" id="{085B8298-A824-53CF-3B55-E96BD5ACAA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1616" y="5138214"/>
              <a:ext cx="711462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6">
              <a:extLst>
                <a:ext uri="{FF2B5EF4-FFF2-40B4-BE49-F238E27FC236}">
                  <a16:creationId xmlns:a16="http://schemas.microsoft.com/office/drawing/2014/main" id="{067FEDBA-DD87-614F-4FF5-BF7E94E0BF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4331" y="5138214"/>
              <a:ext cx="717825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" name="图片 19">
            <a:extLst>
              <a:ext uri="{FF2B5EF4-FFF2-40B4-BE49-F238E27FC236}">
                <a16:creationId xmlns:a16="http://schemas.microsoft.com/office/drawing/2014/main" id="{A74FD789-9E2E-CFFB-BB4A-2FE5F265227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8" t="44889" r="1278"/>
          <a:stretch>
            <a:fillRect/>
          </a:stretch>
        </p:blipFill>
        <p:spPr>
          <a:xfrm>
            <a:off x="5314583" y="2853703"/>
            <a:ext cx="6434504" cy="272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425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8C55700B-3F75-7869-C713-9AFD03BDF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DCD261-30AB-CA7D-0132-10B467810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/>
              <a:t>2026/7/5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1579BF-39D5-79D8-85D0-6A21A58DC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D6BA7FE-1A80-AB96-2F2C-641BCC3BC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10</a:t>
            </a:fld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CC09B33E-E0CD-471C-D659-7258ABC82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/>
              <a:t>Related Work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8C204EE3-8538-B310-F69C-0EC8F82DB1D7}"/>
              </a:ext>
            </a:extLst>
          </p:cNvPr>
          <p:cNvSpPr txBox="1"/>
          <p:nvPr/>
        </p:nvSpPr>
        <p:spPr>
          <a:xfrm>
            <a:off x="806450" y="5996080"/>
            <a:ext cx="10972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FFB300"/>
                </a:solidFill>
                <a:latin typeface="Calibri"/>
              </a:defRPr>
            </a:pPr>
            <a:r>
              <a:rPr lang="en-US" sz="2000" b="1" dirty="0">
                <a:solidFill>
                  <a:srgbClr val="DE8708"/>
                </a:solidFill>
                <a:latin typeface="Calibri"/>
              </a:rPr>
              <a:t>Yields regular truss-like structures, lacking natural organic stochasticity.</a:t>
            </a:r>
            <a:endParaRPr sz="2000" b="1" dirty="0">
              <a:solidFill>
                <a:srgbClr val="DE8708"/>
              </a:solidFill>
              <a:latin typeface="Calibri"/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D17B43F2-0DAA-68B5-E01A-C817FD925926}"/>
              </a:ext>
            </a:extLst>
          </p:cNvPr>
          <p:cNvSpPr/>
          <p:nvPr/>
        </p:nvSpPr>
        <p:spPr>
          <a:xfrm>
            <a:off x="1028700" y="1270000"/>
            <a:ext cx="2895600" cy="7175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Stochastic / Organic Morphology</a:t>
            </a:r>
            <a:endParaRPr lang="zh-CN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23448434-D6DD-F1A5-67DC-C23AE0297122}"/>
              </a:ext>
            </a:extLst>
          </p:cNvPr>
          <p:cNvSpPr/>
          <p:nvPr/>
        </p:nvSpPr>
        <p:spPr>
          <a:xfrm>
            <a:off x="4648200" y="1280820"/>
            <a:ext cx="2895600" cy="7175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Explicit Controllability</a:t>
            </a: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F34E9000-83BD-7008-DDA9-E89D6EAD4F7B}"/>
              </a:ext>
            </a:extLst>
          </p:cNvPr>
          <p:cNvSpPr/>
          <p:nvPr/>
        </p:nvSpPr>
        <p:spPr>
          <a:xfrm>
            <a:off x="8432800" y="1280820"/>
            <a:ext cx="3124800" cy="9144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Support-Free Manufacturability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C629F942-ABE0-0246-67E3-AD4E8068623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5300" y="2733381"/>
            <a:ext cx="4127500" cy="1680454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A0A58C6F-53F1-FE89-2A00-15819D0421AB}"/>
              </a:ext>
            </a:extLst>
          </p:cNvPr>
          <p:cNvSpPr txBox="1"/>
          <p:nvPr/>
        </p:nvSpPr>
        <p:spPr>
          <a:xfrm>
            <a:off x="5115089" y="4727083"/>
            <a:ext cx="24287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Wu J, et al. TVCG, 2017</a:t>
            </a:r>
            <a:endParaRPr lang="zh-CN" altLang="en-US" sz="1400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3AEA41A6-64F9-54CF-8F17-AC2AFC91D0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034" y="2712999"/>
            <a:ext cx="4084066" cy="1834591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3F122FA6-F36C-2733-1764-324D762DA204}"/>
              </a:ext>
            </a:extLst>
          </p:cNvPr>
          <p:cNvSpPr txBox="1"/>
          <p:nvPr/>
        </p:nvSpPr>
        <p:spPr>
          <a:xfrm>
            <a:off x="675447" y="4727083"/>
            <a:ext cx="33631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Gaynor A T, et al. Structural and Multidisciplinary Optimization, 2016</a:t>
            </a:r>
            <a:endParaRPr lang="zh-CN" altLang="en-US" sz="1400" dirty="0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C727D0C5-17A8-41B4-E066-1567121396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8845" y="2381848"/>
            <a:ext cx="3066285" cy="2186761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5D90DE05-DEF2-2F12-D9FF-37A6D75524D8}"/>
              </a:ext>
            </a:extLst>
          </p:cNvPr>
          <p:cNvSpPr txBox="1"/>
          <p:nvPr/>
        </p:nvSpPr>
        <p:spPr>
          <a:xfrm>
            <a:off x="8843872" y="4727083"/>
            <a:ext cx="33900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Liu Y, et al. Structural and Multidisciplinary Optimization, 2021</a:t>
            </a:r>
            <a:endParaRPr lang="zh-CN" altLang="en-US" sz="1400" dirty="0"/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D6E24A25-59E6-392F-03D5-476E99DB5BB1}"/>
              </a:ext>
            </a:extLst>
          </p:cNvPr>
          <p:cNvSpPr/>
          <p:nvPr/>
        </p:nvSpPr>
        <p:spPr>
          <a:xfrm>
            <a:off x="1028700" y="1280820"/>
            <a:ext cx="2895600" cy="717550"/>
          </a:xfrm>
          <a:prstGeom prst="roundRect">
            <a:avLst/>
          </a:prstGeom>
          <a:solidFill>
            <a:srgbClr val="D9D9D9">
              <a:alpha val="69804"/>
            </a:srgb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FC60729C-FA33-EC3D-1A4E-1C7BBB7E1590}"/>
              </a:ext>
            </a:extLst>
          </p:cNvPr>
          <p:cNvSpPr/>
          <p:nvPr/>
        </p:nvSpPr>
        <p:spPr>
          <a:xfrm>
            <a:off x="4648200" y="1280820"/>
            <a:ext cx="2895600" cy="717550"/>
          </a:xfrm>
          <a:prstGeom prst="roundRect">
            <a:avLst/>
          </a:prstGeom>
          <a:solidFill>
            <a:srgbClr val="D9D9D9">
              <a:alpha val="69804"/>
            </a:srgb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255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69681-68DF-90DF-50AC-92823196E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箭头: 下 35">
            <a:extLst>
              <a:ext uri="{FF2B5EF4-FFF2-40B4-BE49-F238E27FC236}">
                <a16:creationId xmlns:a16="http://schemas.microsoft.com/office/drawing/2014/main" id="{D779CA8A-86F8-B5CD-15F7-D241A1BAABF0}"/>
              </a:ext>
            </a:extLst>
          </p:cNvPr>
          <p:cNvSpPr/>
          <p:nvPr/>
        </p:nvSpPr>
        <p:spPr>
          <a:xfrm rot="2940607">
            <a:off x="6738431" y="3310715"/>
            <a:ext cx="487680" cy="602132"/>
          </a:xfrm>
          <a:prstGeom prst="downArrow">
            <a:avLst/>
          </a:prstGeom>
          <a:solidFill>
            <a:srgbClr val="9DC3E6">
              <a:alpha val="50196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A99C71B7-08B7-9A53-76E6-1D10AD2F0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/>
              <a:t>Pipeline: From Perception to Fabrication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1D1D9C6-721D-1316-0FE4-B26C0CD52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/>
              <a:t>2026/7/6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50300C0-619E-95DF-5C25-D0CD9ACD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5F479B9-7693-7EC9-6C3D-D74EF0867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11</a:t>
            </a:fld>
            <a:endParaRPr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FCAA50CD-6EB1-230D-A090-FA17FD74C8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21" t="6339" r="24851" b="8105"/>
          <a:stretch>
            <a:fillRect/>
          </a:stretch>
        </p:blipFill>
        <p:spPr>
          <a:xfrm>
            <a:off x="7316672" y="927290"/>
            <a:ext cx="1730610" cy="243391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437DAA3-96BC-8E03-20C5-EF5357DB17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6" t="8088" r="26592" b="8579"/>
          <a:stretch>
            <a:fillRect/>
          </a:stretch>
        </p:blipFill>
        <p:spPr>
          <a:xfrm>
            <a:off x="7793027" y="3769323"/>
            <a:ext cx="1709548" cy="238631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D125064-9339-EBDF-3847-3CFE0B2A63D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19" t="9023" r="26793" b="7643"/>
          <a:stretch>
            <a:fillRect/>
          </a:stretch>
        </p:blipFill>
        <p:spPr>
          <a:xfrm>
            <a:off x="5340895" y="3798969"/>
            <a:ext cx="1726099" cy="2386312"/>
          </a:xfrm>
          <a:prstGeom prst="rect">
            <a:avLst/>
          </a:prstGeom>
        </p:spPr>
      </p:pic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F832859B-8246-4CF1-FB16-7F7DCF3984BA}"/>
              </a:ext>
            </a:extLst>
          </p:cNvPr>
          <p:cNvSpPr/>
          <p:nvPr/>
        </p:nvSpPr>
        <p:spPr>
          <a:xfrm>
            <a:off x="5403354" y="3782842"/>
            <a:ext cx="4084468" cy="2400532"/>
          </a:xfrm>
          <a:prstGeom prst="roundRect">
            <a:avLst>
              <a:gd name="adj" fmla="val 6091"/>
            </a:avLst>
          </a:prstGeom>
          <a:noFill/>
          <a:ln w="19050"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32331856-8714-73D5-5136-38B5FABF9B63}"/>
              </a:ext>
            </a:extLst>
          </p:cNvPr>
          <p:cNvGrpSpPr/>
          <p:nvPr/>
        </p:nvGrpSpPr>
        <p:grpSpPr>
          <a:xfrm>
            <a:off x="7062379" y="3875154"/>
            <a:ext cx="811416" cy="1070707"/>
            <a:chOff x="22390841" y="603484"/>
            <a:chExt cx="1557125" cy="1963764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1F00C499-926E-B579-B68E-EEBB4EC6FDDC}"/>
                </a:ext>
              </a:extLst>
            </p:cNvPr>
            <p:cNvSpPr/>
            <p:nvPr/>
          </p:nvSpPr>
          <p:spPr>
            <a:xfrm>
              <a:off x="22390841" y="603484"/>
              <a:ext cx="1557125" cy="1963764"/>
            </a:xfrm>
            <a:prstGeom prst="roundRect">
              <a:avLst>
                <a:gd name="adj" fmla="val 6744"/>
              </a:avLst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对话气泡: 圆角矩形 16">
              <a:extLst>
                <a:ext uri="{FF2B5EF4-FFF2-40B4-BE49-F238E27FC236}">
                  <a16:creationId xmlns:a16="http://schemas.microsoft.com/office/drawing/2014/main" id="{2B497E84-1CD6-8253-8C38-DFE02A5396FE}"/>
                </a:ext>
              </a:extLst>
            </p:cNvPr>
            <p:cNvSpPr/>
            <p:nvPr/>
          </p:nvSpPr>
          <p:spPr>
            <a:xfrm>
              <a:off x="22421850" y="635001"/>
              <a:ext cx="1465263" cy="1898651"/>
            </a:xfrm>
            <a:prstGeom prst="wedgeRoundRectCallout">
              <a:avLst>
                <a:gd name="adj1" fmla="val -63338"/>
                <a:gd name="adj2" fmla="val 20043"/>
                <a:gd name="adj3" fmla="val 16667"/>
              </a:avLst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id="{CEC9734B-E491-19F2-341C-429547CEB34E}"/>
                </a:ext>
              </a:extLst>
            </p:cNvPr>
            <p:cNvSpPr/>
            <p:nvPr/>
          </p:nvSpPr>
          <p:spPr>
            <a:xfrm>
              <a:off x="22399698" y="623888"/>
              <a:ext cx="1522413" cy="1930399"/>
            </a:xfrm>
            <a:prstGeom prst="roundRect">
              <a:avLst>
                <a:gd name="adj" fmla="val 674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54723028-113F-0B31-E319-F07D2D10B75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46"/>
          <a:stretch>
            <a:fillRect/>
          </a:stretch>
        </p:blipFill>
        <p:spPr>
          <a:xfrm>
            <a:off x="7075651" y="3868957"/>
            <a:ext cx="773470" cy="1069837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F2599545-EFE1-6E7D-1732-81127D7CA02F}"/>
              </a:ext>
            </a:extLst>
          </p:cNvPr>
          <p:cNvGrpSpPr/>
          <p:nvPr/>
        </p:nvGrpSpPr>
        <p:grpSpPr>
          <a:xfrm>
            <a:off x="7066996" y="5056736"/>
            <a:ext cx="811416" cy="1070707"/>
            <a:chOff x="16354075" y="5756363"/>
            <a:chExt cx="1488202" cy="1963764"/>
          </a:xfrm>
        </p:grpSpPr>
        <p:sp>
          <p:nvSpPr>
            <p:cNvPr id="21" name="矩形: 圆角 20">
              <a:extLst>
                <a:ext uri="{FF2B5EF4-FFF2-40B4-BE49-F238E27FC236}">
                  <a16:creationId xmlns:a16="http://schemas.microsoft.com/office/drawing/2014/main" id="{303EE463-FAF1-E5F0-E383-A21012970DF3}"/>
                </a:ext>
              </a:extLst>
            </p:cNvPr>
            <p:cNvSpPr/>
            <p:nvPr/>
          </p:nvSpPr>
          <p:spPr>
            <a:xfrm>
              <a:off x="16354075" y="5756363"/>
              <a:ext cx="1488202" cy="1963764"/>
            </a:xfrm>
            <a:prstGeom prst="roundRect">
              <a:avLst>
                <a:gd name="adj" fmla="val 6744"/>
              </a:avLst>
            </a:prstGeom>
            <a:solidFill>
              <a:schemeClr val="bg1"/>
            </a:solidFill>
            <a:ln>
              <a:solidFill>
                <a:srgbClr val="1154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对话气泡: 圆角矩形 21">
              <a:extLst>
                <a:ext uri="{FF2B5EF4-FFF2-40B4-BE49-F238E27FC236}">
                  <a16:creationId xmlns:a16="http://schemas.microsoft.com/office/drawing/2014/main" id="{A045674D-88B7-4A94-16D9-4AD9B9BC8A08}"/>
                </a:ext>
              </a:extLst>
            </p:cNvPr>
            <p:cNvSpPr/>
            <p:nvPr/>
          </p:nvSpPr>
          <p:spPr>
            <a:xfrm>
              <a:off x="16383711" y="5787880"/>
              <a:ext cx="1400406" cy="1898651"/>
            </a:xfrm>
            <a:prstGeom prst="wedgeRoundRectCallout">
              <a:avLst>
                <a:gd name="adj1" fmla="val 71485"/>
                <a:gd name="adj2" fmla="val 18705"/>
                <a:gd name="adj3" fmla="val 16667"/>
              </a:avLst>
            </a:prstGeom>
            <a:solidFill>
              <a:schemeClr val="bg1"/>
            </a:solidFill>
            <a:ln>
              <a:solidFill>
                <a:srgbClr val="1154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: 圆角 22">
              <a:extLst>
                <a:ext uri="{FF2B5EF4-FFF2-40B4-BE49-F238E27FC236}">
                  <a16:creationId xmlns:a16="http://schemas.microsoft.com/office/drawing/2014/main" id="{96FCFD5C-84AF-7D29-6105-4D91DF841532}"/>
                </a:ext>
              </a:extLst>
            </p:cNvPr>
            <p:cNvSpPr/>
            <p:nvPr/>
          </p:nvSpPr>
          <p:spPr>
            <a:xfrm>
              <a:off x="16377359" y="5776767"/>
              <a:ext cx="1455026" cy="1930399"/>
            </a:xfrm>
            <a:prstGeom prst="roundRect">
              <a:avLst>
                <a:gd name="adj" fmla="val 674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4" name="图片 23">
            <a:extLst>
              <a:ext uri="{FF2B5EF4-FFF2-40B4-BE49-F238E27FC236}">
                <a16:creationId xmlns:a16="http://schemas.microsoft.com/office/drawing/2014/main" id="{4E293A43-DCEA-DB9D-24CF-9A81D410C6F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955" b="906"/>
          <a:stretch>
            <a:fillRect/>
          </a:stretch>
        </p:blipFill>
        <p:spPr>
          <a:xfrm>
            <a:off x="7100077" y="5058263"/>
            <a:ext cx="743622" cy="1060929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DB044678-AB2B-89DD-F5B5-B04D17DADD20}"/>
              </a:ext>
            </a:extLst>
          </p:cNvPr>
          <p:cNvGrpSpPr/>
          <p:nvPr/>
        </p:nvGrpSpPr>
        <p:grpSpPr>
          <a:xfrm>
            <a:off x="2443192" y="927290"/>
            <a:ext cx="4200765" cy="2400532"/>
            <a:chOff x="3567799" y="1150241"/>
            <a:chExt cx="7704540" cy="4402768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4A0C8CA9-2BB5-A8DD-09A4-8F859D901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567799" y="1217582"/>
              <a:ext cx="2858404" cy="4135277"/>
            </a:xfrm>
            <a:prstGeom prst="rect">
              <a:avLst/>
            </a:prstGeom>
          </p:spPr>
        </p:pic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1971B265-9C1A-4887-3B09-DC91A22D0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014058" y="1182544"/>
              <a:ext cx="2886134" cy="4229756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0E0277C3-959F-54D5-2DEC-8FAED9575C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7932"/>
            <a:stretch>
              <a:fillRect/>
            </a:stretch>
          </p:blipFill>
          <p:spPr>
            <a:xfrm>
              <a:off x="8468737" y="1279286"/>
              <a:ext cx="2681497" cy="4036271"/>
            </a:xfrm>
            <a:prstGeom prst="rect">
              <a:avLst/>
            </a:prstGeom>
          </p:spPr>
        </p:pic>
        <p:sp>
          <p:nvSpPr>
            <p:cNvPr id="29" name="矩形: 圆角 28">
              <a:extLst>
                <a:ext uri="{FF2B5EF4-FFF2-40B4-BE49-F238E27FC236}">
                  <a16:creationId xmlns:a16="http://schemas.microsoft.com/office/drawing/2014/main" id="{08E4C834-59B6-1978-BE34-FBAADAA063F4}"/>
                </a:ext>
              </a:extLst>
            </p:cNvPr>
            <p:cNvSpPr/>
            <p:nvPr/>
          </p:nvSpPr>
          <p:spPr>
            <a:xfrm>
              <a:off x="3599950" y="1150241"/>
              <a:ext cx="7672389" cy="4402768"/>
            </a:xfrm>
            <a:prstGeom prst="roundRect">
              <a:avLst>
                <a:gd name="adj" fmla="val 6091"/>
              </a:avLst>
            </a:prstGeom>
            <a:noFill/>
            <a:ln w="19050">
              <a:solidFill>
                <a:schemeClr val="tx1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30" name="图片 29">
            <a:extLst>
              <a:ext uri="{FF2B5EF4-FFF2-40B4-BE49-F238E27FC236}">
                <a16:creationId xmlns:a16="http://schemas.microsoft.com/office/drawing/2014/main" id="{AA458C63-6FF1-894D-20C3-75D7A201373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5000" contrast="-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34" t="34220" r="19915" b="2523"/>
          <a:stretch>
            <a:fillRect/>
          </a:stretch>
        </p:blipFill>
        <p:spPr>
          <a:xfrm>
            <a:off x="9537511" y="3769022"/>
            <a:ext cx="1597806" cy="2404324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27102083-3E0A-2F46-55E0-E6915384F61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64" t="3811" r="25966" b="7300"/>
          <a:stretch>
            <a:fillRect/>
          </a:stretch>
        </p:blipFill>
        <p:spPr>
          <a:xfrm>
            <a:off x="806450" y="944903"/>
            <a:ext cx="1627437" cy="2365305"/>
          </a:xfrm>
          <a:prstGeom prst="rect">
            <a:avLst/>
          </a:prstGeom>
        </p:spPr>
      </p:pic>
      <p:sp>
        <p:nvSpPr>
          <p:cNvPr id="32" name="TextBox 4">
            <a:extLst>
              <a:ext uri="{FF2B5EF4-FFF2-40B4-BE49-F238E27FC236}">
                <a16:creationId xmlns:a16="http://schemas.microsoft.com/office/drawing/2014/main" id="{160D04FA-BAA6-3862-A37A-0FB10F1E46F3}"/>
              </a:ext>
            </a:extLst>
          </p:cNvPr>
          <p:cNvSpPr txBox="1"/>
          <p:nvPr/>
        </p:nvSpPr>
        <p:spPr>
          <a:xfrm>
            <a:off x="2219584" y="3362598"/>
            <a:ext cx="46655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007ACC"/>
                </a:solidFill>
                <a:latin typeface="Calibri"/>
              </a:defRPr>
            </a:pPr>
            <a:r>
              <a:rPr sz="1400" b="1" dirty="0">
                <a:solidFill>
                  <a:srgbClr val="E8643C"/>
                </a:solidFill>
                <a:latin typeface="Calibri"/>
              </a:rPr>
              <a:t>Stage 1: VP-Driven</a:t>
            </a:r>
            <a:r>
              <a:rPr lang="en-US" sz="1400" b="1" dirty="0">
                <a:solidFill>
                  <a:srgbClr val="E8643C"/>
                </a:solidFill>
                <a:latin typeface="Calibri"/>
              </a:rPr>
              <a:t> </a:t>
            </a:r>
            <a:r>
              <a:rPr sz="1400" b="1" dirty="0">
                <a:solidFill>
                  <a:srgbClr val="E8643C"/>
                </a:solidFill>
                <a:latin typeface="Calibri"/>
              </a:rPr>
              <a:t>Connectivity Optimization</a:t>
            </a:r>
          </a:p>
        </p:txBody>
      </p:sp>
      <p:sp>
        <p:nvSpPr>
          <p:cNvPr id="33" name="TextBox 5">
            <a:extLst>
              <a:ext uri="{FF2B5EF4-FFF2-40B4-BE49-F238E27FC236}">
                <a16:creationId xmlns:a16="http://schemas.microsoft.com/office/drawing/2014/main" id="{4889FF88-27C9-3304-D01A-BE907A776D33}"/>
              </a:ext>
            </a:extLst>
          </p:cNvPr>
          <p:cNvSpPr txBox="1"/>
          <p:nvPr/>
        </p:nvSpPr>
        <p:spPr>
          <a:xfrm>
            <a:off x="6626752" y="3350370"/>
            <a:ext cx="51795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007ACC"/>
                </a:solidFill>
                <a:latin typeface="Calibri"/>
              </a:defRPr>
            </a:pPr>
            <a:r>
              <a:rPr sz="1400" b="1" dirty="0">
                <a:solidFill>
                  <a:srgbClr val="E8643C"/>
                </a:solidFill>
                <a:latin typeface="Calibri"/>
              </a:rPr>
              <a:t>Stage 2: Fabrication-Aware</a:t>
            </a:r>
            <a:r>
              <a:rPr lang="en-US" sz="1400" b="1" dirty="0">
                <a:solidFill>
                  <a:srgbClr val="E8643C"/>
                </a:solidFill>
                <a:latin typeface="Calibri"/>
              </a:rPr>
              <a:t> </a:t>
            </a:r>
            <a:r>
              <a:rPr sz="1400" b="1" dirty="0">
                <a:solidFill>
                  <a:srgbClr val="E8643C"/>
                </a:solidFill>
                <a:latin typeface="Calibri"/>
              </a:rPr>
              <a:t>Implicit Pore Modeling</a:t>
            </a:r>
          </a:p>
        </p:txBody>
      </p:sp>
      <p:sp>
        <p:nvSpPr>
          <p:cNvPr id="34" name="TextBox 6">
            <a:extLst>
              <a:ext uri="{FF2B5EF4-FFF2-40B4-BE49-F238E27FC236}">
                <a16:creationId xmlns:a16="http://schemas.microsoft.com/office/drawing/2014/main" id="{1CD47FE6-E4F7-2FAE-93AF-A2EE6D7F5279}"/>
              </a:ext>
            </a:extLst>
          </p:cNvPr>
          <p:cNvSpPr txBox="1"/>
          <p:nvPr/>
        </p:nvSpPr>
        <p:spPr>
          <a:xfrm>
            <a:off x="5576829" y="6173666"/>
            <a:ext cx="38229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E8643C"/>
                </a:solidFill>
                <a:latin typeface="Calibri"/>
              </a:defRPr>
            </a:pPr>
            <a:r>
              <a:rPr dirty="0"/>
              <a:t>Stage 3: Support-Free</a:t>
            </a:r>
            <a:r>
              <a:rPr lang="en-US" dirty="0"/>
              <a:t> Optimization</a:t>
            </a:r>
            <a:r>
              <a:rPr dirty="0"/>
              <a:t> (</a:t>
            </a:r>
            <a:r>
              <a:rPr dirty="0" err="1"/>
              <a:t>SFOpt</a:t>
            </a:r>
            <a:r>
              <a:rPr dirty="0"/>
              <a:t>)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5B4EAB4F-28F9-70BA-0CD2-B2B20CEA0A14}"/>
              </a:ext>
            </a:extLst>
          </p:cNvPr>
          <p:cNvSpPr txBox="1"/>
          <p:nvPr/>
        </p:nvSpPr>
        <p:spPr>
          <a:xfrm>
            <a:off x="1344515" y="3351183"/>
            <a:ext cx="774388" cy="318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007ACC"/>
                </a:solidFill>
                <a:latin typeface="Calibri"/>
              </a:defRPr>
            </a:pPr>
            <a:r>
              <a:rPr lang="en-US" sz="1400" b="1" dirty="0">
                <a:solidFill>
                  <a:srgbClr val="E8643C"/>
                </a:solidFill>
                <a:latin typeface="Calibri"/>
              </a:rPr>
              <a:t>I</a:t>
            </a:r>
            <a:r>
              <a:rPr lang="en-US" altLang="zh-CN" sz="1400" b="1" dirty="0">
                <a:solidFill>
                  <a:srgbClr val="E8643C"/>
                </a:solidFill>
                <a:latin typeface="Calibri"/>
              </a:rPr>
              <a:t>nput</a:t>
            </a:r>
            <a:endParaRPr sz="1400" b="1" dirty="0">
              <a:solidFill>
                <a:srgbClr val="E8643C"/>
              </a:solidFill>
              <a:latin typeface="Calibri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A0AEC4C6-BDC2-8946-7099-0AEC9408B597}"/>
              </a:ext>
            </a:extLst>
          </p:cNvPr>
          <p:cNvSpPr txBox="1"/>
          <p:nvPr/>
        </p:nvSpPr>
        <p:spPr>
          <a:xfrm>
            <a:off x="9525000" y="6183374"/>
            <a:ext cx="17260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007ACC"/>
                </a:solidFill>
                <a:latin typeface="Calibri"/>
              </a:defRPr>
            </a:pPr>
            <a:r>
              <a:rPr lang="en-US" sz="1400" b="1" dirty="0">
                <a:solidFill>
                  <a:srgbClr val="E8643C"/>
                </a:solidFill>
                <a:latin typeface="Calibri"/>
              </a:rPr>
              <a:t>F</a:t>
            </a:r>
            <a:r>
              <a:rPr lang="en-US" altLang="zh-CN" sz="1400" b="1" dirty="0">
                <a:solidFill>
                  <a:srgbClr val="E8643C"/>
                </a:solidFill>
                <a:latin typeface="Calibri"/>
              </a:rPr>
              <a:t>abricated result</a:t>
            </a:r>
            <a:endParaRPr sz="1400" b="1" dirty="0">
              <a:solidFill>
                <a:srgbClr val="E8643C"/>
              </a:solidFill>
              <a:latin typeface="Calibri"/>
            </a:endParaRPr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F05A0227-B54B-03C5-8985-8BE6944EC801}"/>
              </a:ext>
            </a:extLst>
          </p:cNvPr>
          <p:cNvSpPr/>
          <p:nvPr/>
        </p:nvSpPr>
        <p:spPr>
          <a:xfrm>
            <a:off x="7246089" y="927290"/>
            <a:ext cx="1855163" cy="2400532"/>
          </a:xfrm>
          <a:prstGeom prst="roundRect">
            <a:avLst>
              <a:gd name="adj" fmla="val 6091"/>
            </a:avLst>
          </a:prstGeom>
          <a:noFill/>
          <a:ln w="19050"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箭头: 下 8">
            <a:extLst>
              <a:ext uri="{FF2B5EF4-FFF2-40B4-BE49-F238E27FC236}">
                <a16:creationId xmlns:a16="http://schemas.microsoft.com/office/drawing/2014/main" id="{00173A48-F0BE-6201-DA04-ADD81DB2260C}"/>
              </a:ext>
            </a:extLst>
          </p:cNvPr>
          <p:cNvSpPr/>
          <p:nvPr/>
        </p:nvSpPr>
        <p:spPr>
          <a:xfrm rot="16200000">
            <a:off x="6701183" y="1899060"/>
            <a:ext cx="487680" cy="602132"/>
          </a:xfrm>
          <a:prstGeom prst="downArrow">
            <a:avLst/>
          </a:prstGeom>
          <a:solidFill>
            <a:srgbClr val="9DC3E6">
              <a:alpha val="50196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6746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13" grpId="0" animBg="1"/>
      <p:bldP spid="32" grpId="0"/>
      <p:bldP spid="33" grpId="0"/>
      <p:bldP spid="34" grpId="0"/>
      <p:bldP spid="7" grpId="0"/>
      <p:bldP spid="8" grpId="0"/>
      <p:bldP spid="2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994F9-D716-EF79-0B63-C429327B3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11D0D22B-C7E6-5E4B-675F-972792175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>
                <a:ea typeface="Calibri" panose="020F0502020204030204" pitchFamily="34" charset="0"/>
              </a:rPr>
              <a:t>Stage 1: VP-Driven Connectivity Optimization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F4165A0-D522-FBD7-3D1F-DBCC53C31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2026/7/6</a:t>
            </a:fld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D157574-0E21-F9D9-D7E9-0CD1F4ACA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AFC134-80D8-D16B-72A0-DA5F021D0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12</a:t>
            </a:fld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CFC33FBA-57E5-F223-AA16-A31D577F5039}"/>
              </a:ext>
            </a:extLst>
          </p:cNvPr>
          <p:cNvGrpSpPr/>
          <p:nvPr/>
        </p:nvGrpSpPr>
        <p:grpSpPr>
          <a:xfrm>
            <a:off x="650331" y="1709417"/>
            <a:ext cx="4391569" cy="2650291"/>
            <a:chOff x="806450" y="2518623"/>
            <a:chExt cx="4391569" cy="2650291"/>
          </a:xfrm>
        </p:grpSpPr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38DB859D-8D12-24A9-7D9D-0551EB625EDB}"/>
                </a:ext>
              </a:extLst>
            </p:cNvPr>
            <p:cNvSpPr txBox="1"/>
            <p:nvPr/>
          </p:nvSpPr>
          <p:spPr>
            <a:xfrm>
              <a:off x="806450" y="2518623"/>
              <a:ext cx="4391569" cy="13770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lnSpc>
                  <a:spcPct val="135000"/>
                </a:lnSpc>
                <a:spcAft>
                  <a:spcPts val="1200"/>
                </a:spcAft>
                <a:buAutoNum type="arabicPeriod"/>
              </a:pPr>
              <a:r>
                <a:rPr lang="en-US" altLang="zh-CN" sz="2000" b="1" dirty="0">
                  <a:solidFill>
                    <a:srgbClr val="9C00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Angle - Straightness of pathways</a:t>
              </a:r>
            </a:p>
            <a:p>
              <a:pPr>
                <a:lnSpc>
                  <a:spcPct val="135000"/>
                </a:lnSpc>
                <a:spcAft>
                  <a:spcPts val="1200"/>
                </a:spcAft>
              </a:pPr>
              <a:r>
                <a:rPr lang="en-US" altLang="zh-CN" b="0" dirty="0">
                  <a:solidFill>
                    <a:srgbClr val="333333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Evaluates the degree of line-of-sight occlusion at turning corners:</a:t>
              </a:r>
              <a:endParaRPr lang="zh-CN" altLang="en-US" b="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48" name="图片 47">
              <a:extLst>
                <a:ext uri="{FF2B5EF4-FFF2-40B4-BE49-F238E27FC236}">
                  <a16:creationId xmlns:a16="http://schemas.microsoft.com/office/drawing/2014/main" id="{CC716EDB-4EA0-6B5C-7EE6-941C35BBA1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6450" y="3791871"/>
              <a:ext cx="2996203" cy="1377043"/>
            </a:xfrm>
            <a:prstGeom prst="rect">
              <a:avLst/>
            </a:prstGeom>
          </p:spPr>
        </p:pic>
      </p:grpSp>
      <p:sp>
        <p:nvSpPr>
          <p:cNvPr id="10" name="TextBox 3">
            <a:extLst>
              <a:ext uri="{FF2B5EF4-FFF2-40B4-BE49-F238E27FC236}">
                <a16:creationId xmlns:a16="http://schemas.microsoft.com/office/drawing/2014/main" id="{CA6A05F7-679B-4B5F-C703-A9ACF678B399}"/>
              </a:ext>
            </a:extLst>
          </p:cNvPr>
          <p:cNvSpPr txBox="1"/>
          <p:nvPr/>
        </p:nvSpPr>
        <p:spPr>
          <a:xfrm>
            <a:off x="650331" y="1072355"/>
            <a:ext cx="55148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VP Metric</a:t>
            </a:r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BC0A3957-634E-6EB0-6D97-6B71B8A45444}"/>
              </a:ext>
            </a:extLst>
          </p:cNvPr>
          <p:cNvGrpSpPr/>
          <p:nvPr/>
        </p:nvGrpSpPr>
        <p:grpSpPr>
          <a:xfrm>
            <a:off x="5176455" y="1662980"/>
            <a:ext cx="2955710" cy="3891755"/>
            <a:chOff x="1266547" y="856979"/>
            <a:chExt cx="4562979" cy="600803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254752B7-5D2A-0B67-9051-D0B41AE906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06" t="7068" r="30347" b="8148"/>
            <a:stretch>
              <a:fillRect/>
            </a:stretch>
          </p:blipFill>
          <p:spPr>
            <a:xfrm>
              <a:off x="1513923" y="1050492"/>
              <a:ext cx="4078516" cy="5814518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75061C91-3295-9128-A8E4-37ABC9DEBAD2}"/>
                    </a:ext>
                  </a:extLst>
                </p:cNvPr>
                <p:cNvSpPr txBox="1"/>
                <p:nvPr/>
              </p:nvSpPr>
              <p:spPr>
                <a:xfrm flipH="1">
                  <a:off x="4135961" y="3741217"/>
                  <a:ext cx="809621" cy="76675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75061C91-3295-9128-A8E4-37ABC9DEBAD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4135961" y="3741217"/>
                  <a:ext cx="809621" cy="766758"/>
                </a:xfrm>
                <a:prstGeom prst="rect">
                  <a:avLst/>
                </a:prstGeom>
                <a:blipFill>
                  <a:blip r:embed="rId5"/>
                  <a:stretch>
                    <a:fillRect b="-1097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任意多边形: 形状 13">
              <a:extLst>
                <a:ext uri="{FF2B5EF4-FFF2-40B4-BE49-F238E27FC236}">
                  <a16:creationId xmlns:a16="http://schemas.microsoft.com/office/drawing/2014/main" id="{81ED2451-7EC2-7F99-5DEE-706A2A12B008}"/>
                </a:ext>
              </a:extLst>
            </p:cNvPr>
            <p:cNvSpPr/>
            <p:nvPr/>
          </p:nvSpPr>
          <p:spPr>
            <a:xfrm>
              <a:off x="1844873" y="3195544"/>
              <a:ext cx="3017520" cy="787400"/>
            </a:xfrm>
            <a:custGeom>
              <a:avLst/>
              <a:gdLst>
                <a:gd name="connsiteX0" fmla="*/ 147320 w 3017520"/>
                <a:gd name="connsiteY0" fmla="*/ 787400 h 787400"/>
                <a:gd name="connsiteX1" fmla="*/ 0 w 3017520"/>
                <a:gd name="connsiteY1" fmla="*/ 264160 h 787400"/>
                <a:gd name="connsiteX2" fmla="*/ 650240 w 3017520"/>
                <a:gd name="connsiteY2" fmla="*/ 0 h 787400"/>
                <a:gd name="connsiteX3" fmla="*/ 1330960 w 3017520"/>
                <a:gd name="connsiteY3" fmla="*/ 182880 h 787400"/>
                <a:gd name="connsiteX4" fmla="*/ 1666240 w 3017520"/>
                <a:gd name="connsiteY4" fmla="*/ 645160 h 787400"/>
                <a:gd name="connsiteX5" fmla="*/ 2082800 w 3017520"/>
                <a:gd name="connsiteY5" fmla="*/ 487680 h 787400"/>
                <a:gd name="connsiteX6" fmla="*/ 3017520 w 3017520"/>
                <a:gd name="connsiteY6" fmla="*/ 487680 h 787400"/>
                <a:gd name="connsiteX0-1" fmla="*/ 147320 w 3017520"/>
                <a:gd name="connsiteY0-2" fmla="*/ 787400 h 787400"/>
                <a:gd name="connsiteX1-3" fmla="*/ 0 w 3017520"/>
                <a:gd name="connsiteY1-4" fmla="*/ 264160 h 787400"/>
                <a:gd name="connsiteX2-5" fmla="*/ 650240 w 3017520"/>
                <a:gd name="connsiteY2-6" fmla="*/ 0 h 787400"/>
                <a:gd name="connsiteX3-7" fmla="*/ 1330960 w 3017520"/>
                <a:gd name="connsiteY3-8" fmla="*/ 182880 h 787400"/>
                <a:gd name="connsiteX4-9" fmla="*/ 1632989 w 3017520"/>
                <a:gd name="connsiteY4-10" fmla="*/ 641004 h 787400"/>
                <a:gd name="connsiteX5-11" fmla="*/ 2082800 w 3017520"/>
                <a:gd name="connsiteY5-12" fmla="*/ 487680 h 787400"/>
                <a:gd name="connsiteX6-13" fmla="*/ 3017520 w 3017520"/>
                <a:gd name="connsiteY6-14" fmla="*/ 487680 h 7874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3017520" h="787400">
                  <a:moveTo>
                    <a:pt x="147320" y="787400"/>
                  </a:moveTo>
                  <a:lnTo>
                    <a:pt x="0" y="264160"/>
                  </a:lnTo>
                  <a:lnTo>
                    <a:pt x="650240" y="0"/>
                  </a:lnTo>
                  <a:lnTo>
                    <a:pt x="1330960" y="182880"/>
                  </a:lnTo>
                  <a:lnTo>
                    <a:pt x="1632989" y="641004"/>
                  </a:lnTo>
                  <a:lnTo>
                    <a:pt x="2082800" y="487680"/>
                  </a:lnTo>
                  <a:lnTo>
                    <a:pt x="3017520" y="487680"/>
                  </a:lnTo>
                </a:path>
              </a:pathLst>
            </a:custGeom>
            <a:noFill/>
            <a:ln w="50800">
              <a:solidFill>
                <a:srgbClr val="00B0F0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b="1"/>
            </a:p>
          </p:txBody>
        </p:sp>
        <p:sp>
          <p:nvSpPr>
            <p:cNvPr id="16" name="任意多边形: 形状 15">
              <a:extLst>
                <a:ext uri="{FF2B5EF4-FFF2-40B4-BE49-F238E27FC236}">
                  <a16:creationId xmlns:a16="http://schemas.microsoft.com/office/drawing/2014/main" id="{D4234D54-2256-7393-64B9-2AE28E06A31D}"/>
                </a:ext>
              </a:extLst>
            </p:cNvPr>
            <p:cNvSpPr/>
            <p:nvPr/>
          </p:nvSpPr>
          <p:spPr>
            <a:xfrm>
              <a:off x="3427525" y="1636908"/>
              <a:ext cx="960120" cy="4602480"/>
            </a:xfrm>
            <a:custGeom>
              <a:avLst/>
              <a:gdLst>
                <a:gd name="connsiteX0" fmla="*/ 375920 w 960120"/>
                <a:gd name="connsiteY0" fmla="*/ 4602480 h 4602480"/>
                <a:gd name="connsiteX1" fmla="*/ 208280 w 960120"/>
                <a:gd name="connsiteY1" fmla="*/ 3693160 h 4602480"/>
                <a:gd name="connsiteX2" fmla="*/ 650240 w 960120"/>
                <a:gd name="connsiteY2" fmla="*/ 3256280 h 4602480"/>
                <a:gd name="connsiteX3" fmla="*/ 50800 w 960120"/>
                <a:gd name="connsiteY3" fmla="*/ 2819400 h 4602480"/>
                <a:gd name="connsiteX4" fmla="*/ 274320 w 960120"/>
                <a:gd name="connsiteY4" fmla="*/ 2484120 h 4602480"/>
                <a:gd name="connsiteX5" fmla="*/ 487680 w 960120"/>
                <a:gd name="connsiteY5" fmla="*/ 2062480 h 4602480"/>
                <a:gd name="connsiteX6" fmla="*/ 467360 w 960120"/>
                <a:gd name="connsiteY6" fmla="*/ 1493520 h 4602480"/>
                <a:gd name="connsiteX7" fmla="*/ 152400 w 960120"/>
                <a:gd name="connsiteY7" fmla="*/ 1361440 h 4602480"/>
                <a:gd name="connsiteX8" fmla="*/ 416560 w 960120"/>
                <a:gd name="connsiteY8" fmla="*/ 1122680 h 4602480"/>
                <a:gd name="connsiteX9" fmla="*/ 960120 w 960120"/>
                <a:gd name="connsiteY9" fmla="*/ 970280 h 4602480"/>
                <a:gd name="connsiteX10" fmla="*/ 736600 w 960120"/>
                <a:gd name="connsiteY10" fmla="*/ 381000 h 4602480"/>
                <a:gd name="connsiteX11" fmla="*/ 487680 w 960120"/>
                <a:gd name="connsiteY11" fmla="*/ 71120 h 4602480"/>
                <a:gd name="connsiteX12" fmla="*/ 0 w 960120"/>
                <a:gd name="connsiteY12" fmla="*/ 0 h 4602480"/>
                <a:gd name="connsiteX0-1" fmla="*/ 375920 w 960120"/>
                <a:gd name="connsiteY0-2" fmla="*/ 4602480 h 4602480"/>
                <a:gd name="connsiteX1-3" fmla="*/ 208280 w 960120"/>
                <a:gd name="connsiteY1-4" fmla="*/ 3693160 h 4602480"/>
                <a:gd name="connsiteX2-5" fmla="*/ 650240 w 960120"/>
                <a:gd name="connsiteY2-6" fmla="*/ 3256280 h 4602480"/>
                <a:gd name="connsiteX3-7" fmla="*/ 50800 w 960120"/>
                <a:gd name="connsiteY3-8" fmla="*/ 2819400 h 4602480"/>
                <a:gd name="connsiteX4-9" fmla="*/ 274320 w 960120"/>
                <a:gd name="connsiteY4-10" fmla="*/ 2484120 h 4602480"/>
                <a:gd name="connsiteX5-11" fmla="*/ 487680 w 960120"/>
                <a:gd name="connsiteY5-12" fmla="*/ 2062480 h 4602480"/>
                <a:gd name="connsiteX6-13" fmla="*/ 467360 w 960120"/>
                <a:gd name="connsiteY6-14" fmla="*/ 1493520 h 4602480"/>
                <a:gd name="connsiteX7-15" fmla="*/ 239713 w 960120"/>
                <a:gd name="connsiteY7-16" fmla="*/ 1396365 h 4602480"/>
                <a:gd name="connsiteX8-17" fmla="*/ 416560 w 960120"/>
                <a:gd name="connsiteY8-18" fmla="*/ 1122680 h 4602480"/>
                <a:gd name="connsiteX9-19" fmla="*/ 960120 w 960120"/>
                <a:gd name="connsiteY9-20" fmla="*/ 970280 h 4602480"/>
                <a:gd name="connsiteX10-21" fmla="*/ 736600 w 960120"/>
                <a:gd name="connsiteY10-22" fmla="*/ 381000 h 4602480"/>
                <a:gd name="connsiteX11-23" fmla="*/ 487680 w 960120"/>
                <a:gd name="connsiteY11-24" fmla="*/ 71120 h 4602480"/>
                <a:gd name="connsiteX12-25" fmla="*/ 0 w 960120"/>
                <a:gd name="connsiteY12-26" fmla="*/ 0 h 4602480"/>
                <a:gd name="connsiteX0-27" fmla="*/ 375920 w 960120"/>
                <a:gd name="connsiteY0-28" fmla="*/ 4602480 h 4602480"/>
                <a:gd name="connsiteX1-29" fmla="*/ 208280 w 960120"/>
                <a:gd name="connsiteY1-30" fmla="*/ 3693160 h 4602480"/>
                <a:gd name="connsiteX2-31" fmla="*/ 650240 w 960120"/>
                <a:gd name="connsiteY2-32" fmla="*/ 3256280 h 4602480"/>
                <a:gd name="connsiteX3-33" fmla="*/ 50800 w 960120"/>
                <a:gd name="connsiteY3-34" fmla="*/ 2819400 h 4602480"/>
                <a:gd name="connsiteX4-35" fmla="*/ 274320 w 960120"/>
                <a:gd name="connsiteY4-36" fmla="*/ 2484120 h 4602480"/>
                <a:gd name="connsiteX5-37" fmla="*/ 487680 w 960120"/>
                <a:gd name="connsiteY5-38" fmla="*/ 2062480 h 4602480"/>
                <a:gd name="connsiteX6-39" fmla="*/ 449898 w 960120"/>
                <a:gd name="connsiteY6-40" fmla="*/ 1504632 h 4602480"/>
                <a:gd name="connsiteX7-41" fmla="*/ 239713 w 960120"/>
                <a:gd name="connsiteY7-42" fmla="*/ 1396365 h 4602480"/>
                <a:gd name="connsiteX8-43" fmla="*/ 416560 w 960120"/>
                <a:gd name="connsiteY8-44" fmla="*/ 1122680 h 4602480"/>
                <a:gd name="connsiteX9-45" fmla="*/ 960120 w 960120"/>
                <a:gd name="connsiteY9-46" fmla="*/ 970280 h 4602480"/>
                <a:gd name="connsiteX10-47" fmla="*/ 736600 w 960120"/>
                <a:gd name="connsiteY10-48" fmla="*/ 381000 h 4602480"/>
                <a:gd name="connsiteX11-49" fmla="*/ 487680 w 960120"/>
                <a:gd name="connsiteY11-50" fmla="*/ 71120 h 4602480"/>
                <a:gd name="connsiteX12-51" fmla="*/ 0 w 960120"/>
                <a:gd name="connsiteY12-52" fmla="*/ 0 h 4602480"/>
                <a:gd name="connsiteX0-53" fmla="*/ 375920 w 960120"/>
                <a:gd name="connsiteY0-54" fmla="*/ 4602480 h 4602480"/>
                <a:gd name="connsiteX1-55" fmla="*/ 208280 w 960120"/>
                <a:gd name="connsiteY1-56" fmla="*/ 3693160 h 4602480"/>
                <a:gd name="connsiteX2-57" fmla="*/ 650240 w 960120"/>
                <a:gd name="connsiteY2-58" fmla="*/ 3256280 h 4602480"/>
                <a:gd name="connsiteX3-59" fmla="*/ 50800 w 960120"/>
                <a:gd name="connsiteY3-60" fmla="*/ 2819400 h 4602480"/>
                <a:gd name="connsiteX4-61" fmla="*/ 274320 w 960120"/>
                <a:gd name="connsiteY4-62" fmla="*/ 2484120 h 4602480"/>
                <a:gd name="connsiteX5-63" fmla="*/ 508318 w 960120"/>
                <a:gd name="connsiteY5-64" fmla="*/ 2060893 h 4602480"/>
                <a:gd name="connsiteX6-65" fmla="*/ 449898 w 960120"/>
                <a:gd name="connsiteY6-66" fmla="*/ 1504632 h 4602480"/>
                <a:gd name="connsiteX7-67" fmla="*/ 239713 w 960120"/>
                <a:gd name="connsiteY7-68" fmla="*/ 1396365 h 4602480"/>
                <a:gd name="connsiteX8-69" fmla="*/ 416560 w 960120"/>
                <a:gd name="connsiteY8-70" fmla="*/ 1122680 h 4602480"/>
                <a:gd name="connsiteX9-71" fmla="*/ 960120 w 960120"/>
                <a:gd name="connsiteY9-72" fmla="*/ 970280 h 4602480"/>
                <a:gd name="connsiteX10-73" fmla="*/ 736600 w 960120"/>
                <a:gd name="connsiteY10-74" fmla="*/ 381000 h 4602480"/>
                <a:gd name="connsiteX11-75" fmla="*/ 487680 w 960120"/>
                <a:gd name="connsiteY11-76" fmla="*/ 71120 h 4602480"/>
                <a:gd name="connsiteX12-77" fmla="*/ 0 w 960120"/>
                <a:gd name="connsiteY12-78" fmla="*/ 0 h 4602480"/>
                <a:gd name="connsiteX0-79" fmla="*/ 375920 w 960120"/>
                <a:gd name="connsiteY0-80" fmla="*/ 4602480 h 4602480"/>
                <a:gd name="connsiteX1-81" fmla="*/ 208280 w 960120"/>
                <a:gd name="connsiteY1-82" fmla="*/ 3693160 h 4602480"/>
                <a:gd name="connsiteX2-83" fmla="*/ 650240 w 960120"/>
                <a:gd name="connsiteY2-84" fmla="*/ 3256280 h 4602480"/>
                <a:gd name="connsiteX3-85" fmla="*/ 50800 w 960120"/>
                <a:gd name="connsiteY3-86" fmla="*/ 2819400 h 4602480"/>
                <a:gd name="connsiteX4-87" fmla="*/ 274320 w 960120"/>
                <a:gd name="connsiteY4-88" fmla="*/ 2484120 h 4602480"/>
                <a:gd name="connsiteX5-89" fmla="*/ 511493 w 960120"/>
                <a:gd name="connsiteY5-90" fmla="*/ 2059306 h 4602480"/>
                <a:gd name="connsiteX6-91" fmla="*/ 449898 w 960120"/>
                <a:gd name="connsiteY6-92" fmla="*/ 1504632 h 4602480"/>
                <a:gd name="connsiteX7-93" fmla="*/ 239713 w 960120"/>
                <a:gd name="connsiteY7-94" fmla="*/ 1396365 h 4602480"/>
                <a:gd name="connsiteX8-95" fmla="*/ 416560 w 960120"/>
                <a:gd name="connsiteY8-96" fmla="*/ 1122680 h 4602480"/>
                <a:gd name="connsiteX9-97" fmla="*/ 960120 w 960120"/>
                <a:gd name="connsiteY9-98" fmla="*/ 970280 h 4602480"/>
                <a:gd name="connsiteX10-99" fmla="*/ 736600 w 960120"/>
                <a:gd name="connsiteY10-100" fmla="*/ 381000 h 4602480"/>
                <a:gd name="connsiteX11-101" fmla="*/ 487680 w 960120"/>
                <a:gd name="connsiteY11-102" fmla="*/ 71120 h 4602480"/>
                <a:gd name="connsiteX12-103" fmla="*/ 0 w 960120"/>
                <a:gd name="connsiteY12-104" fmla="*/ 0 h 4602480"/>
                <a:gd name="connsiteX0-105" fmla="*/ 375920 w 960120"/>
                <a:gd name="connsiteY0-106" fmla="*/ 4602480 h 4602480"/>
                <a:gd name="connsiteX1-107" fmla="*/ 208280 w 960120"/>
                <a:gd name="connsiteY1-108" fmla="*/ 3693160 h 4602480"/>
                <a:gd name="connsiteX2-109" fmla="*/ 650240 w 960120"/>
                <a:gd name="connsiteY2-110" fmla="*/ 3256280 h 4602480"/>
                <a:gd name="connsiteX3-111" fmla="*/ 50800 w 960120"/>
                <a:gd name="connsiteY3-112" fmla="*/ 2819400 h 4602480"/>
                <a:gd name="connsiteX4-113" fmla="*/ 274320 w 960120"/>
                <a:gd name="connsiteY4-114" fmla="*/ 2484120 h 4602480"/>
                <a:gd name="connsiteX5-115" fmla="*/ 511493 w 960120"/>
                <a:gd name="connsiteY5-116" fmla="*/ 2059306 h 4602480"/>
                <a:gd name="connsiteX6-117" fmla="*/ 453073 w 960120"/>
                <a:gd name="connsiteY6-118" fmla="*/ 1504632 h 4602480"/>
                <a:gd name="connsiteX7-119" fmla="*/ 239713 w 960120"/>
                <a:gd name="connsiteY7-120" fmla="*/ 1396365 h 4602480"/>
                <a:gd name="connsiteX8-121" fmla="*/ 416560 w 960120"/>
                <a:gd name="connsiteY8-122" fmla="*/ 1122680 h 4602480"/>
                <a:gd name="connsiteX9-123" fmla="*/ 960120 w 960120"/>
                <a:gd name="connsiteY9-124" fmla="*/ 970280 h 4602480"/>
                <a:gd name="connsiteX10-125" fmla="*/ 736600 w 960120"/>
                <a:gd name="connsiteY10-126" fmla="*/ 381000 h 4602480"/>
                <a:gd name="connsiteX11-127" fmla="*/ 487680 w 960120"/>
                <a:gd name="connsiteY11-128" fmla="*/ 71120 h 4602480"/>
                <a:gd name="connsiteX12-129" fmla="*/ 0 w 960120"/>
                <a:gd name="connsiteY12-130" fmla="*/ 0 h 4602480"/>
                <a:gd name="connsiteX0-131" fmla="*/ 375920 w 960120"/>
                <a:gd name="connsiteY0-132" fmla="*/ 4602480 h 4602480"/>
                <a:gd name="connsiteX1-133" fmla="*/ 208280 w 960120"/>
                <a:gd name="connsiteY1-134" fmla="*/ 3693160 h 4602480"/>
                <a:gd name="connsiteX2-135" fmla="*/ 650240 w 960120"/>
                <a:gd name="connsiteY2-136" fmla="*/ 3256280 h 4602480"/>
                <a:gd name="connsiteX3-137" fmla="*/ 50800 w 960120"/>
                <a:gd name="connsiteY3-138" fmla="*/ 2819400 h 4602480"/>
                <a:gd name="connsiteX4-139" fmla="*/ 274320 w 960120"/>
                <a:gd name="connsiteY4-140" fmla="*/ 2484120 h 4602480"/>
                <a:gd name="connsiteX5-141" fmla="*/ 511493 w 960120"/>
                <a:gd name="connsiteY5-142" fmla="*/ 2059306 h 4602480"/>
                <a:gd name="connsiteX6-143" fmla="*/ 453073 w 960120"/>
                <a:gd name="connsiteY6-144" fmla="*/ 1504632 h 4602480"/>
                <a:gd name="connsiteX7-145" fmla="*/ 239713 w 960120"/>
                <a:gd name="connsiteY7-146" fmla="*/ 1396365 h 4602480"/>
                <a:gd name="connsiteX8-147" fmla="*/ 416560 w 960120"/>
                <a:gd name="connsiteY8-148" fmla="*/ 1105218 h 4602480"/>
                <a:gd name="connsiteX9-149" fmla="*/ 960120 w 960120"/>
                <a:gd name="connsiteY9-150" fmla="*/ 970280 h 4602480"/>
                <a:gd name="connsiteX10-151" fmla="*/ 736600 w 960120"/>
                <a:gd name="connsiteY10-152" fmla="*/ 381000 h 4602480"/>
                <a:gd name="connsiteX11-153" fmla="*/ 487680 w 960120"/>
                <a:gd name="connsiteY11-154" fmla="*/ 71120 h 4602480"/>
                <a:gd name="connsiteX12-155" fmla="*/ 0 w 960120"/>
                <a:gd name="connsiteY12-156" fmla="*/ 0 h 4602480"/>
                <a:gd name="connsiteX0-157" fmla="*/ 375920 w 960120"/>
                <a:gd name="connsiteY0-158" fmla="*/ 4602480 h 4602480"/>
                <a:gd name="connsiteX1-159" fmla="*/ 208280 w 960120"/>
                <a:gd name="connsiteY1-160" fmla="*/ 3693160 h 4602480"/>
                <a:gd name="connsiteX2-161" fmla="*/ 650240 w 960120"/>
                <a:gd name="connsiteY2-162" fmla="*/ 3256280 h 4602480"/>
                <a:gd name="connsiteX3-163" fmla="*/ 50800 w 960120"/>
                <a:gd name="connsiteY3-164" fmla="*/ 2819400 h 4602480"/>
                <a:gd name="connsiteX4-165" fmla="*/ 274320 w 960120"/>
                <a:gd name="connsiteY4-166" fmla="*/ 2484120 h 4602480"/>
                <a:gd name="connsiteX5-167" fmla="*/ 511493 w 960120"/>
                <a:gd name="connsiteY5-168" fmla="*/ 2059306 h 4602480"/>
                <a:gd name="connsiteX6-169" fmla="*/ 453073 w 960120"/>
                <a:gd name="connsiteY6-170" fmla="*/ 1504632 h 4602480"/>
                <a:gd name="connsiteX7-171" fmla="*/ 239713 w 960120"/>
                <a:gd name="connsiteY7-172" fmla="*/ 1396365 h 4602480"/>
                <a:gd name="connsiteX8-173" fmla="*/ 416560 w 960120"/>
                <a:gd name="connsiteY8-174" fmla="*/ 1105218 h 4602480"/>
                <a:gd name="connsiteX9-175" fmla="*/ 415813 w 960120"/>
                <a:gd name="connsiteY9-176" fmla="*/ 1103117 h 4602480"/>
                <a:gd name="connsiteX10-177" fmla="*/ 960120 w 960120"/>
                <a:gd name="connsiteY10-178" fmla="*/ 970280 h 4602480"/>
                <a:gd name="connsiteX11-179" fmla="*/ 736600 w 960120"/>
                <a:gd name="connsiteY11-180" fmla="*/ 381000 h 4602480"/>
                <a:gd name="connsiteX12-181" fmla="*/ 487680 w 960120"/>
                <a:gd name="connsiteY12-182" fmla="*/ 71120 h 4602480"/>
                <a:gd name="connsiteX13" fmla="*/ 0 w 960120"/>
                <a:gd name="connsiteY13" fmla="*/ 0 h 4602480"/>
                <a:gd name="connsiteX0-183" fmla="*/ 375920 w 960120"/>
                <a:gd name="connsiteY0-184" fmla="*/ 4602480 h 4602480"/>
                <a:gd name="connsiteX1-185" fmla="*/ 208280 w 960120"/>
                <a:gd name="connsiteY1-186" fmla="*/ 3693160 h 4602480"/>
                <a:gd name="connsiteX2-187" fmla="*/ 650240 w 960120"/>
                <a:gd name="connsiteY2-188" fmla="*/ 3256280 h 4602480"/>
                <a:gd name="connsiteX3-189" fmla="*/ 50800 w 960120"/>
                <a:gd name="connsiteY3-190" fmla="*/ 2819400 h 4602480"/>
                <a:gd name="connsiteX4-191" fmla="*/ 274320 w 960120"/>
                <a:gd name="connsiteY4-192" fmla="*/ 2484120 h 4602480"/>
                <a:gd name="connsiteX5-193" fmla="*/ 511493 w 960120"/>
                <a:gd name="connsiteY5-194" fmla="*/ 2059306 h 4602480"/>
                <a:gd name="connsiteX6-195" fmla="*/ 453073 w 960120"/>
                <a:gd name="connsiteY6-196" fmla="*/ 1504632 h 4602480"/>
                <a:gd name="connsiteX7-197" fmla="*/ 239713 w 960120"/>
                <a:gd name="connsiteY7-198" fmla="*/ 1396365 h 4602480"/>
                <a:gd name="connsiteX8-199" fmla="*/ 416560 w 960120"/>
                <a:gd name="connsiteY8-200" fmla="*/ 1105218 h 4602480"/>
                <a:gd name="connsiteX9-201" fmla="*/ 514238 w 960120"/>
                <a:gd name="connsiteY9-202" fmla="*/ 1099942 h 4602480"/>
                <a:gd name="connsiteX10-203" fmla="*/ 960120 w 960120"/>
                <a:gd name="connsiteY10-204" fmla="*/ 970280 h 4602480"/>
                <a:gd name="connsiteX11-205" fmla="*/ 736600 w 960120"/>
                <a:gd name="connsiteY11-206" fmla="*/ 381000 h 4602480"/>
                <a:gd name="connsiteX12-207" fmla="*/ 487680 w 960120"/>
                <a:gd name="connsiteY12-208" fmla="*/ 71120 h 4602480"/>
                <a:gd name="connsiteX13-209" fmla="*/ 0 w 960120"/>
                <a:gd name="connsiteY13-210" fmla="*/ 0 h 4602480"/>
                <a:gd name="connsiteX0-211" fmla="*/ 375920 w 960120"/>
                <a:gd name="connsiteY0-212" fmla="*/ 4602480 h 4602480"/>
                <a:gd name="connsiteX1-213" fmla="*/ 208280 w 960120"/>
                <a:gd name="connsiteY1-214" fmla="*/ 3693160 h 4602480"/>
                <a:gd name="connsiteX2-215" fmla="*/ 650240 w 960120"/>
                <a:gd name="connsiteY2-216" fmla="*/ 3256280 h 4602480"/>
                <a:gd name="connsiteX3-217" fmla="*/ 50800 w 960120"/>
                <a:gd name="connsiteY3-218" fmla="*/ 2819400 h 4602480"/>
                <a:gd name="connsiteX4-219" fmla="*/ 274320 w 960120"/>
                <a:gd name="connsiteY4-220" fmla="*/ 2484120 h 4602480"/>
                <a:gd name="connsiteX5-221" fmla="*/ 511493 w 960120"/>
                <a:gd name="connsiteY5-222" fmla="*/ 2059306 h 4602480"/>
                <a:gd name="connsiteX6-223" fmla="*/ 453073 w 960120"/>
                <a:gd name="connsiteY6-224" fmla="*/ 1504632 h 4602480"/>
                <a:gd name="connsiteX7-225" fmla="*/ 239713 w 960120"/>
                <a:gd name="connsiteY7-226" fmla="*/ 1396365 h 4602480"/>
                <a:gd name="connsiteX8-227" fmla="*/ 641985 w 960120"/>
                <a:gd name="connsiteY8-228" fmla="*/ 792480 h 4602480"/>
                <a:gd name="connsiteX9-229" fmla="*/ 514238 w 960120"/>
                <a:gd name="connsiteY9-230" fmla="*/ 1099942 h 4602480"/>
                <a:gd name="connsiteX10-231" fmla="*/ 960120 w 960120"/>
                <a:gd name="connsiteY10-232" fmla="*/ 970280 h 4602480"/>
                <a:gd name="connsiteX11-233" fmla="*/ 736600 w 960120"/>
                <a:gd name="connsiteY11-234" fmla="*/ 381000 h 4602480"/>
                <a:gd name="connsiteX12-235" fmla="*/ 487680 w 960120"/>
                <a:gd name="connsiteY12-236" fmla="*/ 71120 h 4602480"/>
                <a:gd name="connsiteX13-237" fmla="*/ 0 w 960120"/>
                <a:gd name="connsiteY13-238" fmla="*/ 0 h 4602480"/>
                <a:gd name="connsiteX0-239" fmla="*/ 375920 w 960120"/>
                <a:gd name="connsiteY0-240" fmla="*/ 4602480 h 4602480"/>
                <a:gd name="connsiteX1-241" fmla="*/ 208280 w 960120"/>
                <a:gd name="connsiteY1-242" fmla="*/ 3693160 h 4602480"/>
                <a:gd name="connsiteX2-243" fmla="*/ 650240 w 960120"/>
                <a:gd name="connsiteY2-244" fmla="*/ 3256280 h 4602480"/>
                <a:gd name="connsiteX3-245" fmla="*/ 50800 w 960120"/>
                <a:gd name="connsiteY3-246" fmla="*/ 2819400 h 4602480"/>
                <a:gd name="connsiteX4-247" fmla="*/ 274320 w 960120"/>
                <a:gd name="connsiteY4-248" fmla="*/ 2484120 h 4602480"/>
                <a:gd name="connsiteX5-249" fmla="*/ 511493 w 960120"/>
                <a:gd name="connsiteY5-250" fmla="*/ 2059306 h 4602480"/>
                <a:gd name="connsiteX6-251" fmla="*/ 453073 w 960120"/>
                <a:gd name="connsiteY6-252" fmla="*/ 1504632 h 4602480"/>
                <a:gd name="connsiteX7-253" fmla="*/ 52388 w 960120"/>
                <a:gd name="connsiteY7-254" fmla="*/ 943927 h 4602480"/>
                <a:gd name="connsiteX8-255" fmla="*/ 641985 w 960120"/>
                <a:gd name="connsiteY8-256" fmla="*/ 792480 h 4602480"/>
                <a:gd name="connsiteX9-257" fmla="*/ 514238 w 960120"/>
                <a:gd name="connsiteY9-258" fmla="*/ 1099942 h 4602480"/>
                <a:gd name="connsiteX10-259" fmla="*/ 960120 w 960120"/>
                <a:gd name="connsiteY10-260" fmla="*/ 970280 h 4602480"/>
                <a:gd name="connsiteX11-261" fmla="*/ 736600 w 960120"/>
                <a:gd name="connsiteY11-262" fmla="*/ 381000 h 4602480"/>
                <a:gd name="connsiteX12-263" fmla="*/ 487680 w 960120"/>
                <a:gd name="connsiteY12-264" fmla="*/ 71120 h 4602480"/>
                <a:gd name="connsiteX13-265" fmla="*/ 0 w 960120"/>
                <a:gd name="connsiteY13-266" fmla="*/ 0 h 4602480"/>
                <a:gd name="connsiteX0-267" fmla="*/ 375920 w 960120"/>
                <a:gd name="connsiteY0-268" fmla="*/ 4602480 h 4602480"/>
                <a:gd name="connsiteX1-269" fmla="*/ 208280 w 960120"/>
                <a:gd name="connsiteY1-270" fmla="*/ 3693160 h 4602480"/>
                <a:gd name="connsiteX2-271" fmla="*/ 650240 w 960120"/>
                <a:gd name="connsiteY2-272" fmla="*/ 3256280 h 4602480"/>
                <a:gd name="connsiteX3-273" fmla="*/ 50800 w 960120"/>
                <a:gd name="connsiteY3-274" fmla="*/ 2819400 h 4602480"/>
                <a:gd name="connsiteX4-275" fmla="*/ 274320 w 960120"/>
                <a:gd name="connsiteY4-276" fmla="*/ 2484120 h 4602480"/>
                <a:gd name="connsiteX5-277" fmla="*/ 511493 w 960120"/>
                <a:gd name="connsiteY5-278" fmla="*/ 2059306 h 4602480"/>
                <a:gd name="connsiteX6-279" fmla="*/ 453073 w 960120"/>
                <a:gd name="connsiteY6-280" fmla="*/ 1504632 h 4602480"/>
                <a:gd name="connsiteX7-281" fmla="*/ 52388 w 960120"/>
                <a:gd name="connsiteY7-282" fmla="*/ 943927 h 4602480"/>
                <a:gd name="connsiteX8-283" fmla="*/ 641985 w 960120"/>
                <a:gd name="connsiteY8-284" fmla="*/ 792480 h 4602480"/>
                <a:gd name="connsiteX9-285" fmla="*/ 453913 w 960120"/>
                <a:gd name="connsiteY9-286" fmla="*/ 1123754 h 4602480"/>
                <a:gd name="connsiteX10-287" fmla="*/ 960120 w 960120"/>
                <a:gd name="connsiteY10-288" fmla="*/ 970280 h 4602480"/>
                <a:gd name="connsiteX11-289" fmla="*/ 736600 w 960120"/>
                <a:gd name="connsiteY11-290" fmla="*/ 381000 h 4602480"/>
                <a:gd name="connsiteX12-291" fmla="*/ 487680 w 960120"/>
                <a:gd name="connsiteY12-292" fmla="*/ 71120 h 4602480"/>
                <a:gd name="connsiteX13-293" fmla="*/ 0 w 960120"/>
                <a:gd name="connsiteY13-294" fmla="*/ 0 h 4602480"/>
                <a:gd name="connsiteX0-295" fmla="*/ 375920 w 960120"/>
                <a:gd name="connsiteY0-296" fmla="*/ 4602480 h 4602480"/>
                <a:gd name="connsiteX1-297" fmla="*/ 208280 w 960120"/>
                <a:gd name="connsiteY1-298" fmla="*/ 3693160 h 4602480"/>
                <a:gd name="connsiteX2-299" fmla="*/ 650240 w 960120"/>
                <a:gd name="connsiteY2-300" fmla="*/ 3256280 h 4602480"/>
                <a:gd name="connsiteX3-301" fmla="*/ 50800 w 960120"/>
                <a:gd name="connsiteY3-302" fmla="*/ 2819400 h 4602480"/>
                <a:gd name="connsiteX4-303" fmla="*/ 274320 w 960120"/>
                <a:gd name="connsiteY4-304" fmla="*/ 2484120 h 4602480"/>
                <a:gd name="connsiteX5-305" fmla="*/ 511493 w 960120"/>
                <a:gd name="connsiteY5-306" fmla="*/ 2059306 h 4602480"/>
                <a:gd name="connsiteX6-307" fmla="*/ 453073 w 960120"/>
                <a:gd name="connsiteY6-308" fmla="*/ 1504632 h 4602480"/>
                <a:gd name="connsiteX7-309" fmla="*/ 52388 w 960120"/>
                <a:gd name="connsiteY7-310" fmla="*/ 943927 h 4602480"/>
                <a:gd name="connsiteX8-311" fmla="*/ 641985 w 960120"/>
                <a:gd name="connsiteY8-312" fmla="*/ 792480 h 4602480"/>
                <a:gd name="connsiteX9-313" fmla="*/ 469788 w 960120"/>
                <a:gd name="connsiteY9-314" fmla="*/ 1101529 h 4602480"/>
                <a:gd name="connsiteX10-315" fmla="*/ 960120 w 960120"/>
                <a:gd name="connsiteY10-316" fmla="*/ 970280 h 4602480"/>
                <a:gd name="connsiteX11-317" fmla="*/ 736600 w 960120"/>
                <a:gd name="connsiteY11-318" fmla="*/ 381000 h 4602480"/>
                <a:gd name="connsiteX12-319" fmla="*/ 487680 w 960120"/>
                <a:gd name="connsiteY12-320" fmla="*/ 71120 h 4602480"/>
                <a:gd name="connsiteX13-321" fmla="*/ 0 w 960120"/>
                <a:gd name="connsiteY13-322" fmla="*/ 0 h 4602480"/>
                <a:gd name="connsiteX0-323" fmla="*/ 375920 w 960120"/>
                <a:gd name="connsiteY0-324" fmla="*/ 4602480 h 4602480"/>
                <a:gd name="connsiteX1-325" fmla="*/ 208280 w 960120"/>
                <a:gd name="connsiteY1-326" fmla="*/ 3693160 h 4602480"/>
                <a:gd name="connsiteX2-327" fmla="*/ 650240 w 960120"/>
                <a:gd name="connsiteY2-328" fmla="*/ 3256280 h 4602480"/>
                <a:gd name="connsiteX3-329" fmla="*/ 50800 w 960120"/>
                <a:gd name="connsiteY3-330" fmla="*/ 2819400 h 4602480"/>
                <a:gd name="connsiteX4-331" fmla="*/ 274320 w 960120"/>
                <a:gd name="connsiteY4-332" fmla="*/ 2484120 h 4602480"/>
                <a:gd name="connsiteX5-333" fmla="*/ 511493 w 960120"/>
                <a:gd name="connsiteY5-334" fmla="*/ 2059306 h 4602480"/>
                <a:gd name="connsiteX6-335" fmla="*/ 453073 w 960120"/>
                <a:gd name="connsiteY6-336" fmla="*/ 1504632 h 4602480"/>
                <a:gd name="connsiteX7-337" fmla="*/ 52388 w 960120"/>
                <a:gd name="connsiteY7-338" fmla="*/ 943927 h 4602480"/>
                <a:gd name="connsiteX8-339" fmla="*/ 641985 w 960120"/>
                <a:gd name="connsiteY8-340" fmla="*/ 792480 h 4602480"/>
                <a:gd name="connsiteX9-341" fmla="*/ 477726 w 960120"/>
                <a:gd name="connsiteY9-342" fmla="*/ 1093591 h 4602480"/>
                <a:gd name="connsiteX10-343" fmla="*/ 960120 w 960120"/>
                <a:gd name="connsiteY10-344" fmla="*/ 970280 h 4602480"/>
                <a:gd name="connsiteX11-345" fmla="*/ 736600 w 960120"/>
                <a:gd name="connsiteY11-346" fmla="*/ 381000 h 4602480"/>
                <a:gd name="connsiteX12-347" fmla="*/ 487680 w 960120"/>
                <a:gd name="connsiteY12-348" fmla="*/ 71120 h 4602480"/>
                <a:gd name="connsiteX13-349" fmla="*/ 0 w 960120"/>
                <a:gd name="connsiteY13-350" fmla="*/ 0 h 4602480"/>
                <a:gd name="connsiteX0-351" fmla="*/ 375920 w 960120"/>
                <a:gd name="connsiteY0-352" fmla="*/ 4602480 h 4602480"/>
                <a:gd name="connsiteX1-353" fmla="*/ 208280 w 960120"/>
                <a:gd name="connsiteY1-354" fmla="*/ 3693160 h 4602480"/>
                <a:gd name="connsiteX2-355" fmla="*/ 650240 w 960120"/>
                <a:gd name="connsiteY2-356" fmla="*/ 3256280 h 4602480"/>
                <a:gd name="connsiteX3-357" fmla="*/ 50800 w 960120"/>
                <a:gd name="connsiteY3-358" fmla="*/ 2819400 h 4602480"/>
                <a:gd name="connsiteX4-359" fmla="*/ 274320 w 960120"/>
                <a:gd name="connsiteY4-360" fmla="*/ 2484120 h 4602480"/>
                <a:gd name="connsiteX5-361" fmla="*/ 511493 w 960120"/>
                <a:gd name="connsiteY5-362" fmla="*/ 2059306 h 4602480"/>
                <a:gd name="connsiteX6-363" fmla="*/ 453073 w 960120"/>
                <a:gd name="connsiteY6-364" fmla="*/ 1504632 h 4602480"/>
                <a:gd name="connsiteX7-365" fmla="*/ 52388 w 960120"/>
                <a:gd name="connsiteY7-366" fmla="*/ 943927 h 4602480"/>
                <a:gd name="connsiteX8-367" fmla="*/ 648335 w 960120"/>
                <a:gd name="connsiteY8-368" fmla="*/ 787717 h 4602480"/>
                <a:gd name="connsiteX9-369" fmla="*/ 477726 w 960120"/>
                <a:gd name="connsiteY9-370" fmla="*/ 1093591 h 4602480"/>
                <a:gd name="connsiteX10-371" fmla="*/ 960120 w 960120"/>
                <a:gd name="connsiteY10-372" fmla="*/ 970280 h 4602480"/>
                <a:gd name="connsiteX11-373" fmla="*/ 736600 w 960120"/>
                <a:gd name="connsiteY11-374" fmla="*/ 381000 h 4602480"/>
                <a:gd name="connsiteX12-375" fmla="*/ 487680 w 960120"/>
                <a:gd name="connsiteY12-376" fmla="*/ 71120 h 4602480"/>
                <a:gd name="connsiteX13-377" fmla="*/ 0 w 960120"/>
                <a:gd name="connsiteY13-378" fmla="*/ 0 h 4602480"/>
                <a:gd name="connsiteX0-379" fmla="*/ 375920 w 960120"/>
                <a:gd name="connsiteY0-380" fmla="*/ 4602480 h 4602480"/>
                <a:gd name="connsiteX1-381" fmla="*/ 208280 w 960120"/>
                <a:gd name="connsiteY1-382" fmla="*/ 3693160 h 4602480"/>
                <a:gd name="connsiteX2-383" fmla="*/ 650240 w 960120"/>
                <a:gd name="connsiteY2-384" fmla="*/ 3256280 h 4602480"/>
                <a:gd name="connsiteX3-385" fmla="*/ 50800 w 960120"/>
                <a:gd name="connsiteY3-386" fmla="*/ 2819400 h 4602480"/>
                <a:gd name="connsiteX4-387" fmla="*/ 274320 w 960120"/>
                <a:gd name="connsiteY4-388" fmla="*/ 2484120 h 4602480"/>
                <a:gd name="connsiteX5-389" fmla="*/ 511493 w 960120"/>
                <a:gd name="connsiteY5-390" fmla="*/ 2059306 h 4602480"/>
                <a:gd name="connsiteX6-391" fmla="*/ 453073 w 960120"/>
                <a:gd name="connsiteY6-392" fmla="*/ 1504632 h 4602480"/>
                <a:gd name="connsiteX7-393" fmla="*/ 47626 w 960120"/>
                <a:gd name="connsiteY7-394" fmla="*/ 931227 h 4602480"/>
                <a:gd name="connsiteX8-395" fmla="*/ 648335 w 960120"/>
                <a:gd name="connsiteY8-396" fmla="*/ 787717 h 4602480"/>
                <a:gd name="connsiteX9-397" fmla="*/ 477726 w 960120"/>
                <a:gd name="connsiteY9-398" fmla="*/ 1093591 h 4602480"/>
                <a:gd name="connsiteX10-399" fmla="*/ 960120 w 960120"/>
                <a:gd name="connsiteY10-400" fmla="*/ 970280 h 4602480"/>
                <a:gd name="connsiteX11-401" fmla="*/ 736600 w 960120"/>
                <a:gd name="connsiteY11-402" fmla="*/ 381000 h 4602480"/>
                <a:gd name="connsiteX12-403" fmla="*/ 487680 w 960120"/>
                <a:gd name="connsiteY12-404" fmla="*/ 71120 h 4602480"/>
                <a:gd name="connsiteX13-405" fmla="*/ 0 w 960120"/>
                <a:gd name="connsiteY13-406" fmla="*/ 0 h 4602480"/>
                <a:gd name="connsiteX0-407" fmla="*/ 375920 w 960120"/>
                <a:gd name="connsiteY0-408" fmla="*/ 4602480 h 4602480"/>
                <a:gd name="connsiteX1-409" fmla="*/ 208280 w 960120"/>
                <a:gd name="connsiteY1-410" fmla="*/ 3693160 h 4602480"/>
                <a:gd name="connsiteX2-411" fmla="*/ 650240 w 960120"/>
                <a:gd name="connsiteY2-412" fmla="*/ 3256280 h 4602480"/>
                <a:gd name="connsiteX3-413" fmla="*/ 50800 w 960120"/>
                <a:gd name="connsiteY3-414" fmla="*/ 2819400 h 4602480"/>
                <a:gd name="connsiteX4-415" fmla="*/ 274320 w 960120"/>
                <a:gd name="connsiteY4-416" fmla="*/ 2484120 h 4602480"/>
                <a:gd name="connsiteX5-417" fmla="*/ 511493 w 960120"/>
                <a:gd name="connsiteY5-418" fmla="*/ 2059306 h 4602480"/>
                <a:gd name="connsiteX6-419" fmla="*/ 453073 w 960120"/>
                <a:gd name="connsiteY6-420" fmla="*/ 1504632 h 4602480"/>
                <a:gd name="connsiteX7-421" fmla="*/ 47626 w 960120"/>
                <a:gd name="connsiteY7-422" fmla="*/ 931227 h 4602480"/>
                <a:gd name="connsiteX8-423" fmla="*/ 649923 w 960120"/>
                <a:gd name="connsiteY8-424" fmla="*/ 779779 h 4602480"/>
                <a:gd name="connsiteX9-425" fmla="*/ 477726 w 960120"/>
                <a:gd name="connsiteY9-426" fmla="*/ 1093591 h 4602480"/>
                <a:gd name="connsiteX10-427" fmla="*/ 960120 w 960120"/>
                <a:gd name="connsiteY10-428" fmla="*/ 970280 h 4602480"/>
                <a:gd name="connsiteX11-429" fmla="*/ 736600 w 960120"/>
                <a:gd name="connsiteY11-430" fmla="*/ 381000 h 4602480"/>
                <a:gd name="connsiteX12-431" fmla="*/ 487680 w 960120"/>
                <a:gd name="connsiteY12-432" fmla="*/ 71120 h 4602480"/>
                <a:gd name="connsiteX13-433" fmla="*/ 0 w 960120"/>
                <a:gd name="connsiteY13-434" fmla="*/ 0 h 460248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09" y="connsiteY13-210"/>
                </a:cxn>
              </a:cxnLst>
              <a:rect l="l" t="t" r="r" b="b"/>
              <a:pathLst>
                <a:path w="960120" h="4602480">
                  <a:moveTo>
                    <a:pt x="375920" y="4602480"/>
                  </a:moveTo>
                  <a:lnTo>
                    <a:pt x="208280" y="3693160"/>
                  </a:lnTo>
                  <a:lnTo>
                    <a:pt x="650240" y="3256280"/>
                  </a:lnTo>
                  <a:lnTo>
                    <a:pt x="50800" y="2819400"/>
                  </a:lnTo>
                  <a:lnTo>
                    <a:pt x="274320" y="2484120"/>
                  </a:lnTo>
                  <a:lnTo>
                    <a:pt x="511493" y="2059306"/>
                  </a:lnTo>
                  <a:lnTo>
                    <a:pt x="453073" y="1504632"/>
                  </a:lnTo>
                  <a:lnTo>
                    <a:pt x="47626" y="931227"/>
                  </a:lnTo>
                  <a:lnTo>
                    <a:pt x="649923" y="779779"/>
                  </a:lnTo>
                  <a:lnTo>
                    <a:pt x="477726" y="1093591"/>
                  </a:lnTo>
                  <a:lnTo>
                    <a:pt x="960120" y="970280"/>
                  </a:lnTo>
                  <a:lnTo>
                    <a:pt x="736600" y="381000"/>
                  </a:lnTo>
                  <a:lnTo>
                    <a:pt x="487680" y="71120"/>
                  </a:lnTo>
                  <a:lnTo>
                    <a:pt x="0" y="0"/>
                  </a:lnTo>
                </a:path>
              </a:pathLst>
            </a:custGeom>
            <a:noFill/>
            <a:ln w="50800">
              <a:solidFill>
                <a:srgbClr val="92D050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b="1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文本框 16">
                  <a:extLst>
                    <a:ext uri="{FF2B5EF4-FFF2-40B4-BE49-F238E27FC236}">
                      <a16:creationId xmlns:a16="http://schemas.microsoft.com/office/drawing/2014/main" id="{F7D2F195-C451-DB1E-A30F-87382515F78A}"/>
                    </a:ext>
                  </a:extLst>
                </p:cNvPr>
                <p:cNvSpPr txBox="1"/>
                <p:nvPr/>
              </p:nvSpPr>
              <p:spPr>
                <a:xfrm>
                  <a:off x="3991910" y="3049704"/>
                  <a:ext cx="450794" cy="7127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17" name="文本框 16">
                  <a:extLst>
                    <a:ext uri="{FF2B5EF4-FFF2-40B4-BE49-F238E27FC236}">
                      <a16:creationId xmlns:a16="http://schemas.microsoft.com/office/drawing/2014/main" id="{F7D2F195-C451-DB1E-A30F-87382515F78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91910" y="3049704"/>
                  <a:ext cx="450794" cy="712711"/>
                </a:xfrm>
                <a:prstGeom prst="rect">
                  <a:avLst/>
                </a:prstGeom>
                <a:blipFill>
                  <a:blip r:embed="rId6"/>
                  <a:stretch>
                    <a:fillRect l="-8333" r="-3333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31995601-9E7F-E078-2738-5AC4EBE1A185}"/>
                </a:ext>
              </a:extLst>
            </p:cNvPr>
            <p:cNvSpPr/>
            <p:nvPr/>
          </p:nvSpPr>
          <p:spPr>
            <a:xfrm rot="4937451" flipH="1">
              <a:off x="3735020" y="3496189"/>
              <a:ext cx="376611" cy="378171"/>
            </a:xfrm>
            <a:prstGeom prst="ellipse">
              <a:avLst/>
            </a:prstGeom>
            <a:noFill/>
            <a:ln w="19050">
              <a:solidFill>
                <a:schemeClr val="tx1">
                  <a:lumMod val="95000"/>
                  <a:lumOff val="5000"/>
                  <a:alpha val="63922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b="1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81E181F0-3238-78ED-1391-E4CEB0A7CC8F}"/>
                    </a:ext>
                  </a:extLst>
                </p:cNvPr>
                <p:cNvSpPr txBox="1"/>
                <p:nvPr/>
              </p:nvSpPr>
              <p:spPr>
                <a:xfrm flipH="1">
                  <a:off x="3090877" y="5989678"/>
                  <a:ext cx="883861" cy="7639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𝒒</m:t>
                            </m:r>
                          </m:sub>
                        </m:sSub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81E181F0-3238-78ED-1391-E4CEB0A7CC8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3090877" y="5989678"/>
                  <a:ext cx="883861" cy="763987"/>
                </a:xfrm>
                <a:prstGeom prst="rect">
                  <a:avLst/>
                </a:prstGeom>
                <a:blipFill>
                  <a:blip r:embed="rId7"/>
                  <a:stretch>
                    <a:fillRect b="-740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文本框 19">
                  <a:extLst>
                    <a:ext uri="{FF2B5EF4-FFF2-40B4-BE49-F238E27FC236}">
                      <a16:creationId xmlns:a16="http://schemas.microsoft.com/office/drawing/2014/main" id="{A172850D-F366-2AC6-ACD2-73EE98112A25}"/>
                    </a:ext>
                  </a:extLst>
                </p:cNvPr>
                <p:cNvSpPr txBox="1"/>
                <p:nvPr/>
              </p:nvSpPr>
              <p:spPr>
                <a:xfrm flipH="1">
                  <a:off x="1266547" y="3671854"/>
                  <a:ext cx="898710" cy="7127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20" name="文本框 19">
                  <a:extLst>
                    <a:ext uri="{FF2B5EF4-FFF2-40B4-BE49-F238E27FC236}">
                      <a16:creationId xmlns:a16="http://schemas.microsoft.com/office/drawing/2014/main" id="{A172850D-F366-2AC6-ACD2-73EE98112A2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1266547" y="3671854"/>
                  <a:ext cx="898710" cy="71271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文本框 20">
                  <a:extLst>
                    <a:ext uri="{FF2B5EF4-FFF2-40B4-BE49-F238E27FC236}">
                      <a16:creationId xmlns:a16="http://schemas.microsoft.com/office/drawing/2014/main" id="{810351A5-6C7D-38AE-159B-570537B88DC7}"/>
                    </a:ext>
                  </a:extLst>
                </p:cNvPr>
                <p:cNvSpPr txBox="1"/>
                <p:nvPr/>
              </p:nvSpPr>
              <p:spPr>
                <a:xfrm flipH="1">
                  <a:off x="4834304" y="3087801"/>
                  <a:ext cx="995222" cy="7127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sub>
                        </m:sSub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21" name="文本框 20">
                  <a:extLst>
                    <a:ext uri="{FF2B5EF4-FFF2-40B4-BE49-F238E27FC236}">
                      <a16:creationId xmlns:a16="http://schemas.microsoft.com/office/drawing/2014/main" id="{810351A5-6C7D-38AE-159B-570537B88D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4834304" y="3087801"/>
                  <a:ext cx="995222" cy="712711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39A73DF7-AF89-E5D0-2CD1-F5F1BFA07164}"/>
                    </a:ext>
                  </a:extLst>
                </p:cNvPr>
                <p:cNvSpPr txBox="1"/>
                <p:nvPr/>
              </p:nvSpPr>
              <p:spPr>
                <a:xfrm flipH="1">
                  <a:off x="4188290" y="856979"/>
                  <a:ext cx="802195" cy="7127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39A73DF7-AF89-E5D0-2CD1-F5F1BFA071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4188290" y="856979"/>
                  <a:ext cx="802195" cy="712711"/>
                </a:xfrm>
                <a:prstGeom prst="rect">
                  <a:avLst/>
                </a:prstGeom>
                <a:blipFill>
                  <a:blip r:embed="rId10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文本框 22">
                  <a:extLst>
                    <a:ext uri="{FF2B5EF4-FFF2-40B4-BE49-F238E27FC236}">
                      <a16:creationId xmlns:a16="http://schemas.microsoft.com/office/drawing/2014/main" id="{DB77014C-00B3-9922-799D-FC9774148C6C}"/>
                    </a:ext>
                  </a:extLst>
                </p:cNvPr>
                <p:cNvSpPr txBox="1"/>
                <p:nvPr/>
              </p:nvSpPr>
              <p:spPr>
                <a:xfrm>
                  <a:off x="1491337" y="5635736"/>
                  <a:ext cx="450794" cy="7127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zh-CN" altLang="en-US" sz="2400" b="1" i="1" smtClean="0">
                            <a:latin typeface="Cambria Math" panose="02040503050406030204" pitchFamily="18" charset="0"/>
                          </a:rPr>
                          <m:t>𝔃</m:t>
                        </m:r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23" name="文本框 22">
                  <a:extLst>
                    <a:ext uri="{FF2B5EF4-FFF2-40B4-BE49-F238E27FC236}">
                      <a16:creationId xmlns:a16="http://schemas.microsoft.com/office/drawing/2014/main" id="{DB77014C-00B3-9922-799D-FC9774148C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1337" y="5635736"/>
                  <a:ext cx="450794" cy="712711"/>
                </a:xfrm>
                <a:prstGeom prst="rect">
                  <a:avLst/>
                </a:prstGeom>
                <a:blipFill>
                  <a:blip r:embed="rId11"/>
                  <a:stretch>
                    <a:fillRect r="-250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箭头: 上 23">
              <a:extLst>
                <a:ext uri="{FF2B5EF4-FFF2-40B4-BE49-F238E27FC236}">
                  <a16:creationId xmlns:a16="http://schemas.microsoft.com/office/drawing/2014/main" id="{FCFA3CB0-7815-1D0A-1792-943ABD042619}"/>
                </a:ext>
              </a:extLst>
            </p:cNvPr>
            <p:cNvSpPr/>
            <p:nvPr/>
          </p:nvSpPr>
          <p:spPr>
            <a:xfrm>
              <a:off x="1898943" y="6078354"/>
              <a:ext cx="235134" cy="534073"/>
            </a:xfrm>
            <a:prstGeom prst="upArrow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b="1"/>
            </a:p>
          </p:txBody>
        </p:sp>
        <p:sp>
          <p:nvSpPr>
            <p:cNvPr id="25" name="任意多边形: 形状 24">
              <a:extLst>
                <a:ext uri="{FF2B5EF4-FFF2-40B4-BE49-F238E27FC236}">
                  <a16:creationId xmlns:a16="http://schemas.microsoft.com/office/drawing/2014/main" id="{80700CDE-3DE3-002C-7B0D-D6DA17E08970}"/>
                </a:ext>
              </a:extLst>
            </p:cNvPr>
            <p:cNvSpPr/>
            <p:nvPr/>
          </p:nvSpPr>
          <p:spPr>
            <a:xfrm>
              <a:off x="3463718" y="1682312"/>
              <a:ext cx="1238455" cy="2299652"/>
            </a:xfrm>
            <a:custGeom>
              <a:avLst/>
              <a:gdLst>
                <a:gd name="connsiteX0" fmla="*/ 711200 w 1244600"/>
                <a:gd name="connsiteY0" fmla="*/ 1595120 h 1595120"/>
                <a:gd name="connsiteX1" fmla="*/ 452120 w 1244600"/>
                <a:gd name="connsiteY1" fmla="*/ 1249680 h 1595120"/>
                <a:gd name="connsiteX2" fmla="*/ 401320 w 1244600"/>
                <a:gd name="connsiteY2" fmla="*/ 721360 h 1595120"/>
                <a:gd name="connsiteX3" fmla="*/ 0 w 1244600"/>
                <a:gd name="connsiteY3" fmla="*/ 147320 h 1595120"/>
                <a:gd name="connsiteX4" fmla="*/ 584200 w 1244600"/>
                <a:gd name="connsiteY4" fmla="*/ 0 h 1595120"/>
                <a:gd name="connsiteX5" fmla="*/ 401320 w 1244600"/>
                <a:gd name="connsiteY5" fmla="*/ 325120 h 1595120"/>
                <a:gd name="connsiteX6" fmla="*/ 919480 w 1244600"/>
                <a:gd name="connsiteY6" fmla="*/ 162560 h 1595120"/>
                <a:gd name="connsiteX7" fmla="*/ 1244600 w 1244600"/>
                <a:gd name="connsiteY7" fmla="*/ 55880 h 1595120"/>
                <a:gd name="connsiteX0-1" fmla="*/ 711200 w 1244600"/>
                <a:gd name="connsiteY0-2" fmla="*/ 1595120 h 1595120"/>
                <a:gd name="connsiteX1-3" fmla="*/ 452120 w 1244600"/>
                <a:gd name="connsiteY1-4" fmla="*/ 1249680 h 1595120"/>
                <a:gd name="connsiteX2-5" fmla="*/ 401320 w 1244600"/>
                <a:gd name="connsiteY2-6" fmla="*/ 721360 h 1595120"/>
                <a:gd name="connsiteX3-7" fmla="*/ 0 w 1244600"/>
                <a:gd name="connsiteY3-8" fmla="*/ 147320 h 1595120"/>
                <a:gd name="connsiteX4-9" fmla="*/ 584200 w 1244600"/>
                <a:gd name="connsiteY4-10" fmla="*/ 0 h 1595120"/>
                <a:gd name="connsiteX5-11" fmla="*/ 401320 w 1244600"/>
                <a:gd name="connsiteY5-12" fmla="*/ 325120 h 1595120"/>
                <a:gd name="connsiteX6-13" fmla="*/ 929640 w 1244600"/>
                <a:gd name="connsiteY6-14" fmla="*/ 187960 h 1595120"/>
                <a:gd name="connsiteX7-15" fmla="*/ 1244600 w 1244600"/>
                <a:gd name="connsiteY7-16" fmla="*/ 55880 h 1595120"/>
                <a:gd name="connsiteX0-17" fmla="*/ 711200 w 1244600"/>
                <a:gd name="connsiteY0-18" fmla="*/ 1595120 h 1595120"/>
                <a:gd name="connsiteX1-19" fmla="*/ 452120 w 1244600"/>
                <a:gd name="connsiteY1-20" fmla="*/ 1249680 h 1595120"/>
                <a:gd name="connsiteX2-21" fmla="*/ 401320 w 1244600"/>
                <a:gd name="connsiteY2-22" fmla="*/ 721360 h 1595120"/>
                <a:gd name="connsiteX3-23" fmla="*/ 0 w 1244600"/>
                <a:gd name="connsiteY3-24" fmla="*/ 147320 h 1595120"/>
                <a:gd name="connsiteX4-25" fmla="*/ 584200 w 1244600"/>
                <a:gd name="connsiteY4-26" fmla="*/ 0 h 1595120"/>
                <a:gd name="connsiteX5-27" fmla="*/ 401320 w 1244600"/>
                <a:gd name="connsiteY5-28" fmla="*/ 325120 h 1595120"/>
                <a:gd name="connsiteX6-29" fmla="*/ 929640 w 1244600"/>
                <a:gd name="connsiteY6-30" fmla="*/ 187960 h 1595120"/>
                <a:gd name="connsiteX7-31" fmla="*/ 1206705 w 1244600"/>
                <a:gd name="connsiteY7-32" fmla="*/ 64257 h 1595120"/>
                <a:gd name="connsiteX8" fmla="*/ 1244600 w 1244600"/>
                <a:gd name="connsiteY8" fmla="*/ 55880 h 1595120"/>
                <a:gd name="connsiteX0-33" fmla="*/ 711200 w 1244600"/>
                <a:gd name="connsiteY0-34" fmla="*/ 1595120 h 1595120"/>
                <a:gd name="connsiteX1-35" fmla="*/ 452120 w 1244600"/>
                <a:gd name="connsiteY1-36" fmla="*/ 1249680 h 1595120"/>
                <a:gd name="connsiteX2-37" fmla="*/ 401320 w 1244600"/>
                <a:gd name="connsiteY2-38" fmla="*/ 721360 h 1595120"/>
                <a:gd name="connsiteX3-39" fmla="*/ 0 w 1244600"/>
                <a:gd name="connsiteY3-40" fmla="*/ 147320 h 1595120"/>
                <a:gd name="connsiteX4-41" fmla="*/ 584200 w 1244600"/>
                <a:gd name="connsiteY4-42" fmla="*/ 0 h 1595120"/>
                <a:gd name="connsiteX5-43" fmla="*/ 401320 w 1244600"/>
                <a:gd name="connsiteY5-44" fmla="*/ 325120 h 1595120"/>
                <a:gd name="connsiteX6-45" fmla="*/ 929640 w 1244600"/>
                <a:gd name="connsiteY6-46" fmla="*/ 187960 h 1595120"/>
                <a:gd name="connsiteX7-47" fmla="*/ 1146380 w 1244600"/>
                <a:gd name="connsiteY7-48" fmla="*/ 92832 h 1595120"/>
                <a:gd name="connsiteX8-49" fmla="*/ 1244600 w 1244600"/>
                <a:gd name="connsiteY8-50" fmla="*/ 55880 h 1595120"/>
                <a:gd name="connsiteX0-51" fmla="*/ 711200 w 1231900"/>
                <a:gd name="connsiteY0-52" fmla="*/ 2383790 h 2383790"/>
                <a:gd name="connsiteX1-53" fmla="*/ 452120 w 1231900"/>
                <a:gd name="connsiteY1-54" fmla="*/ 2038350 h 2383790"/>
                <a:gd name="connsiteX2-55" fmla="*/ 401320 w 1231900"/>
                <a:gd name="connsiteY2-56" fmla="*/ 1510030 h 2383790"/>
                <a:gd name="connsiteX3-57" fmla="*/ 0 w 1231900"/>
                <a:gd name="connsiteY3-58" fmla="*/ 935990 h 2383790"/>
                <a:gd name="connsiteX4-59" fmla="*/ 584200 w 1231900"/>
                <a:gd name="connsiteY4-60" fmla="*/ 788670 h 2383790"/>
                <a:gd name="connsiteX5-61" fmla="*/ 401320 w 1231900"/>
                <a:gd name="connsiteY5-62" fmla="*/ 1113790 h 2383790"/>
                <a:gd name="connsiteX6-63" fmla="*/ 929640 w 1231900"/>
                <a:gd name="connsiteY6-64" fmla="*/ 976630 h 2383790"/>
                <a:gd name="connsiteX7-65" fmla="*/ 1146380 w 1231900"/>
                <a:gd name="connsiteY7-66" fmla="*/ 881502 h 2383790"/>
                <a:gd name="connsiteX8-67" fmla="*/ 1231900 w 1231900"/>
                <a:gd name="connsiteY8-68" fmla="*/ 0 h 2383790"/>
                <a:gd name="connsiteX0-69" fmla="*/ 711200 w 1272085"/>
                <a:gd name="connsiteY0-70" fmla="*/ 2383790 h 2383790"/>
                <a:gd name="connsiteX1-71" fmla="*/ 452120 w 1272085"/>
                <a:gd name="connsiteY1-72" fmla="*/ 2038350 h 2383790"/>
                <a:gd name="connsiteX2-73" fmla="*/ 401320 w 1272085"/>
                <a:gd name="connsiteY2-74" fmla="*/ 1510030 h 2383790"/>
                <a:gd name="connsiteX3-75" fmla="*/ 0 w 1272085"/>
                <a:gd name="connsiteY3-76" fmla="*/ 935990 h 2383790"/>
                <a:gd name="connsiteX4-77" fmla="*/ 584200 w 1272085"/>
                <a:gd name="connsiteY4-78" fmla="*/ 788670 h 2383790"/>
                <a:gd name="connsiteX5-79" fmla="*/ 401320 w 1272085"/>
                <a:gd name="connsiteY5-80" fmla="*/ 1113790 h 2383790"/>
                <a:gd name="connsiteX6-81" fmla="*/ 929640 w 1272085"/>
                <a:gd name="connsiteY6-82" fmla="*/ 976630 h 2383790"/>
                <a:gd name="connsiteX7-83" fmla="*/ 1254330 w 1272085"/>
                <a:gd name="connsiteY7-84" fmla="*/ 881502 h 2383790"/>
                <a:gd name="connsiteX8-85" fmla="*/ 1231900 w 1272085"/>
                <a:gd name="connsiteY8-86" fmla="*/ 0 h 2383790"/>
                <a:gd name="connsiteX0-87" fmla="*/ 711200 w 1254330"/>
                <a:gd name="connsiteY0-88" fmla="*/ 2383790 h 2383790"/>
                <a:gd name="connsiteX1-89" fmla="*/ 452120 w 1254330"/>
                <a:gd name="connsiteY1-90" fmla="*/ 2038350 h 2383790"/>
                <a:gd name="connsiteX2-91" fmla="*/ 401320 w 1254330"/>
                <a:gd name="connsiteY2-92" fmla="*/ 1510030 h 2383790"/>
                <a:gd name="connsiteX3-93" fmla="*/ 0 w 1254330"/>
                <a:gd name="connsiteY3-94" fmla="*/ 935990 h 2383790"/>
                <a:gd name="connsiteX4-95" fmla="*/ 584200 w 1254330"/>
                <a:gd name="connsiteY4-96" fmla="*/ 788670 h 2383790"/>
                <a:gd name="connsiteX5-97" fmla="*/ 401320 w 1254330"/>
                <a:gd name="connsiteY5-98" fmla="*/ 1113790 h 2383790"/>
                <a:gd name="connsiteX6-99" fmla="*/ 929640 w 1254330"/>
                <a:gd name="connsiteY6-100" fmla="*/ 976630 h 2383790"/>
                <a:gd name="connsiteX7-101" fmla="*/ 1254330 w 1254330"/>
                <a:gd name="connsiteY7-102" fmla="*/ 881502 h 2383790"/>
                <a:gd name="connsiteX8-103" fmla="*/ 1231900 w 1254330"/>
                <a:gd name="connsiteY8-104" fmla="*/ 0 h 2383790"/>
                <a:gd name="connsiteX0-105" fmla="*/ 711200 w 1254330"/>
                <a:gd name="connsiteY0-106" fmla="*/ 2383790 h 2383790"/>
                <a:gd name="connsiteX1-107" fmla="*/ 452120 w 1254330"/>
                <a:gd name="connsiteY1-108" fmla="*/ 2038350 h 2383790"/>
                <a:gd name="connsiteX2-109" fmla="*/ 401320 w 1254330"/>
                <a:gd name="connsiteY2-110" fmla="*/ 1510030 h 2383790"/>
                <a:gd name="connsiteX3-111" fmla="*/ 0 w 1254330"/>
                <a:gd name="connsiteY3-112" fmla="*/ 935990 h 2383790"/>
                <a:gd name="connsiteX4-113" fmla="*/ 584200 w 1254330"/>
                <a:gd name="connsiteY4-114" fmla="*/ 788670 h 2383790"/>
                <a:gd name="connsiteX5-115" fmla="*/ 401320 w 1254330"/>
                <a:gd name="connsiteY5-116" fmla="*/ 1113790 h 2383790"/>
                <a:gd name="connsiteX6-117" fmla="*/ 929640 w 1254330"/>
                <a:gd name="connsiteY6-118" fmla="*/ 976630 h 2383790"/>
                <a:gd name="connsiteX7-119" fmla="*/ 1254330 w 1254330"/>
                <a:gd name="connsiteY7-120" fmla="*/ 881502 h 2383790"/>
                <a:gd name="connsiteX8-121" fmla="*/ 1231900 w 1254330"/>
                <a:gd name="connsiteY8-122" fmla="*/ 0 h 2383790"/>
                <a:gd name="connsiteX0-123" fmla="*/ 711200 w 1238455"/>
                <a:gd name="connsiteY0-124" fmla="*/ 2383790 h 2383790"/>
                <a:gd name="connsiteX1-125" fmla="*/ 452120 w 1238455"/>
                <a:gd name="connsiteY1-126" fmla="*/ 2038350 h 2383790"/>
                <a:gd name="connsiteX2-127" fmla="*/ 401320 w 1238455"/>
                <a:gd name="connsiteY2-128" fmla="*/ 1510030 h 2383790"/>
                <a:gd name="connsiteX3-129" fmla="*/ 0 w 1238455"/>
                <a:gd name="connsiteY3-130" fmla="*/ 935990 h 2383790"/>
                <a:gd name="connsiteX4-131" fmla="*/ 584200 w 1238455"/>
                <a:gd name="connsiteY4-132" fmla="*/ 788670 h 2383790"/>
                <a:gd name="connsiteX5-133" fmla="*/ 401320 w 1238455"/>
                <a:gd name="connsiteY5-134" fmla="*/ 1113790 h 2383790"/>
                <a:gd name="connsiteX6-135" fmla="*/ 929640 w 1238455"/>
                <a:gd name="connsiteY6-136" fmla="*/ 976630 h 2383790"/>
                <a:gd name="connsiteX7-137" fmla="*/ 1238455 w 1238455"/>
                <a:gd name="connsiteY7-138" fmla="*/ 881502 h 2383790"/>
                <a:gd name="connsiteX8-139" fmla="*/ 1231900 w 1238455"/>
                <a:gd name="connsiteY8-140" fmla="*/ 0 h 2383790"/>
                <a:gd name="connsiteX0-141" fmla="*/ 711200 w 1238455"/>
                <a:gd name="connsiteY0-142" fmla="*/ 2361565 h 2361565"/>
                <a:gd name="connsiteX1-143" fmla="*/ 452120 w 1238455"/>
                <a:gd name="connsiteY1-144" fmla="*/ 2016125 h 2361565"/>
                <a:gd name="connsiteX2-145" fmla="*/ 401320 w 1238455"/>
                <a:gd name="connsiteY2-146" fmla="*/ 1487805 h 2361565"/>
                <a:gd name="connsiteX3-147" fmla="*/ 0 w 1238455"/>
                <a:gd name="connsiteY3-148" fmla="*/ 913765 h 2361565"/>
                <a:gd name="connsiteX4-149" fmla="*/ 584200 w 1238455"/>
                <a:gd name="connsiteY4-150" fmla="*/ 766445 h 2361565"/>
                <a:gd name="connsiteX5-151" fmla="*/ 401320 w 1238455"/>
                <a:gd name="connsiteY5-152" fmla="*/ 1091565 h 2361565"/>
                <a:gd name="connsiteX6-153" fmla="*/ 929640 w 1238455"/>
                <a:gd name="connsiteY6-154" fmla="*/ 954405 h 2361565"/>
                <a:gd name="connsiteX7-155" fmla="*/ 1238455 w 1238455"/>
                <a:gd name="connsiteY7-156" fmla="*/ 859277 h 2361565"/>
                <a:gd name="connsiteX8-157" fmla="*/ 1228725 w 1238455"/>
                <a:gd name="connsiteY8-158" fmla="*/ 0 h 2361565"/>
                <a:gd name="connsiteX0-159" fmla="*/ 692150 w 1238455"/>
                <a:gd name="connsiteY0-160" fmla="*/ 2299652 h 2299652"/>
                <a:gd name="connsiteX1-161" fmla="*/ 452120 w 1238455"/>
                <a:gd name="connsiteY1-162" fmla="*/ 2016125 h 2299652"/>
                <a:gd name="connsiteX2-163" fmla="*/ 401320 w 1238455"/>
                <a:gd name="connsiteY2-164" fmla="*/ 1487805 h 2299652"/>
                <a:gd name="connsiteX3-165" fmla="*/ 0 w 1238455"/>
                <a:gd name="connsiteY3-166" fmla="*/ 913765 h 2299652"/>
                <a:gd name="connsiteX4-167" fmla="*/ 584200 w 1238455"/>
                <a:gd name="connsiteY4-168" fmla="*/ 766445 h 2299652"/>
                <a:gd name="connsiteX5-169" fmla="*/ 401320 w 1238455"/>
                <a:gd name="connsiteY5-170" fmla="*/ 1091565 h 2299652"/>
                <a:gd name="connsiteX6-171" fmla="*/ 929640 w 1238455"/>
                <a:gd name="connsiteY6-172" fmla="*/ 954405 h 2299652"/>
                <a:gd name="connsiteX7-173" fmla="*/ 1238455 w 1238455"/>
                <a:gd name="connsiteY7-174" fmla="*/ 859277 h 2299652"/>
                <a:gd name="connsiteX8-175" fmla="*/ 1228725 w 1238455"/>
                <a:gd name="connsiteY8-176" fmla="*/ 0 h 22996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49" y="connsiteY8-50"/>
                </a:cxn>
              </a:cxnLst>
              <a:rect l="l" t="t" r="r" b="b"/>
              <a:pathLst>
                <a:path w="1238455" h="2299652">
                  <a:moveTo>
                    <a:pt x="692150" y="2299652"/>
                  </a:moveTo>
                  <a:lnTo>
                    <a:pt x="452120" y="2016125"/>
                  </a:lnTo>
                  <a:lnTo>
                    <a:pt x="401320" y="1487805"/>
                  </a:lnTo>
                  <a:lnTo>
                    <a:pt x="0" y="913765"/>
                  </a:lnTo>
                  <a:lnTo>
                    <a:pt x="584200" y="766445"/>
                  </a:lnTo>
                  <a:lnTo>
                    <a:pt x="401320" y="1091565"/>
                  </a:lnTo>
                  <a:lnTo>
                    <a:pt x="929640" y="954405"/>
                  </a:lnTo>
                  <a:cubicBezTo>
                    <a:pt x="1063871" y="910928"/>
                    <a:pt x="1062137" y="916215"/>
                    <a:pt x="1238455" y="859277"/>
                  </a:cubicBezTo>
                  <a:cubicBezTo>
                    <a:pt x="1230623" y="541989"/>
                    <a:pt x="1222409" y="1396"/>
                    <a:pt x="1228725" y="0"/>
                  </a:cubicBezTo>
                </a:path>
              </a:pathLst>
            </a:custGeom>
            <a:noFill/>
            <a:ln w="50800">
              <a:solidFill>
                <a:srgbClr val="C00000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b="1"/>
            </a:p>
          </p:txBody>
        </p:sp>
      </p:grp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FEAB36C9-178B-F184-56C4-9F34D92D3A43}"/>
              </a:ext>
            </a:extLst>
          </p:cNvPr>
          <p:cNvCxnSpPr/>
          <p:nvPr/>
        </p:nvCxnSpPr>
        <p:spPr>
          <a:xfrm flipV="1">
            <a:off x="9724343" y="4259069"/>
            <a:ext cx="278161" cy="945240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29C9CDF8-4365-7BD7-A013-EDD0E0BD72F2}"/>
              </a:ext>
            </a:extLst>
          </p:cNvPr>
          <p:cNvGrpSpPr/>
          <p:nvPr/>
        </p:nvGrpSpPr>
        <p:grpSpPr>
          <a:xfrm>
            <a:off x="8586817" y="1269026"/>
            <a:ext cx="2516275" cy="4285709"/>
            <a:chOff x="5993149" y="1926564"/>
            <a:chExt cx="1593304" cy="271370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文本框 71">
                  <a:extLst>
                    <a:ext uri="{FF2B5EF4-FFF2-40B4-BE49-F238E27FC236}">
                      <a16:creationId xmlns:a16="http://schemas.microsoft.com/office/drawing/2014/main" id="{711A6BAE-9775-4728-C432-9F374FE5D95D}"/>
                    </a:ext>
                  </a:extLst>
                </p:cNvPr>
                <p:cNvSpPr txBox="1"/>
                <p:nvPr/>
              </p:nvSpPr>
              <p:spPr>
                <a:xfrm flipH="1">
                  <a:off x="7192754" y="1926564"/>
                  <a:ext cx="393699" cy="4482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4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40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CN" sz="4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zh-CN" altLang="en-US" sz="4000" dirty="0"/>
                </a:p>
              </p:txBody>
            </p:sp>
          </mc:Choice>
          <mc:Fallback xmlns="">
            <p:sp>
              <p:nvSpPr>
                <p:cNvPr id="93" name="文本框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7192754" y="1926564"/>
                  <a:ext cx="393699" cy="448233"/>
                </a:xfrm>
                <a:prstGeom prst="rect">
                  <a:avLst/>
                </a:prstGeom>
                <a:blipFill rotWithShape="1">
                  <a:blip r:embed="rId1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3" name="任意多边形: 形状 72">
              <a:extLst>
                <a:ext uri="{FF2B5EF4-FFF2-40B4-BE49-F238E27FC236}">
                  <a16:creationId xmlns:a16="http://schemas.microsoft.com/office/drawing/2014/main" id="{5070B726-E118-62BB-C4DA-AB441791D7D2}"/>
                </a:ext>
              </a:extLst>
            </p:cNvPr>
            <p:cNvSpPr/>
            <p:nvPr/>
          </p:nvSpPr>
          <p:spPr>
            <a:xfrm>
              <a:off x="5993149" y="2065751"/>
              <a:ext cx="1238455" cy="2361565"/>
            </a:xfrm>
            <a:custGeom>
              <a:avLst/>
              <a:gdLst>
                <a:gd name="connsiteX0" fmla="*/ 711200 w 1244600"/>
                <a:gd name="connsiteY0" fmla="*/ 1595120 h 1595120"/>
                <a:gd name="connsiteX1" fmla="*/ 452120 w 1244600"/>
                <a:gd name="connsiteY1" fmla="*/ 1249680 h 1595120"/>
                <a:gd name="connsiteX2" fmla="*/ 401320 w 1244600"/>
                <a:gd name="connsiteY2" fmla="*/ 721360 h 1595120"/>
                <a:gd name="connsiteX3" fmla="*/ 0 w 1244600"/>
                <a:gd name="connsiteY3" fmla="*/ 147320 h 1595120"/>
                <a:gd name="connsiteX4" fmla="*/ 584200 w 1244600"/>
                <a:gd name="connsiteY4" fmla="*/ 0 h 1595120"/>
                <a:gd name="connsiteX5" fmla="*/ 401320 w 1244600"/>
                <a:gd name="connsiteY5" fmla="*/ 325120 h 1595120"/>
                <a:gd name="connsiteX6" fmla="*/ 919480 w 1244600"/>
                <a:gd name="connsiteY6" fmla="*/ 162560 h 1595120"/>
                <a:gd name="connsiteX7" fmla="*/ 1244600 w 1244600"/>
                <a:gd name="connsiteY7" fmla="*/ 55880 h 1595120"/>
                <a:gd name="connsiteX0-1" fmla="*/ 711200 w 1244600"/>
                <a:gd name="connsiteY0-2" fmla="*/ 1595120 h 1595120"/>
                <a:gd name="connsiteX1-3" fmla="*/ 452120 w 1244600"/>
                <a:gd name="connsiteY1-4" fmla="*/ 1249680 h 1595120"/>
                <a:gd name="connsiteX2-5" fmla="*/ 401320 w 1244600"/>
                <a:gd name="connsiteY2-6" fmla="*/ 721360 h 1595120"/>
                <a:gd name="connsiteX3-7" fmla="*/ 0 w 1244600"/>
                <a:gd name="connsiteY3-8" fmla="*/ 147320 h 1595120"/>
                <a:gd name="connsiteX4-9" fmla="*/ 584200 w 1244600"/>
                <a:gd name="connsiteY4-10" fmla="*/ 0 h 1595120"/>
                <a:gd name="connsiteX5-11" fmla="*/ 401320 w 1244600"/>
                <a:gd name="connsiteY5-12" fmla="*/ 325120 h 1595120"/>
                <a:gd name="connsiteX6-13" fmla="*/ 929640 w 1244600"/>
                <a:gd name="connsiteY6-14" fmla="*/ 187960 h 1595120"/>
                <a:gd name="connsiteX7-15" fmla="*/ 1244600 w 1244600"/>
                <a:gd name="connsiteY7-16" fmla="*/ 55880 h 1595120"/>
                <a:gd name="connsiteX0-17" fmla="*/ 711200 w 1244600"/>
                <a:gd name="connsiteY0-18" fmla="*/ 1595120 h 1595120"/>
                <a:gd name="connsiteX1-19" fmla="*/ 452120 w 1244600"/>
                <a:gd name="connsiteY1-20" fmla="*/ 1249680 h 1595120"/>
                <a:gd name="connsiteX2-21" fmla="*/ 401320 w 1244600"/>
                <a:gd name="connsiteY2-22" fmla="*/ 721360 h 1595120"/>
                <a:gd name="connsiteX3-23" fmla="*/ 0 w 1244600"/>
                <a:gd name="connsiteY3-24" fmla="*/ 147320 h 1595120"/>
                <a:gd name="connsiteX4-25" fmla="*/ 584200 w 1244600"/>
                <a:gd name="connsiteY4-26" fmla="*/ 0 h 1595120"/>
                <a:gd name="connsiteX5-27" fmla="*/ 401320 w 1244600"/>
                <a:gd name="connsiteY5-28" fmla="*/ 325120 h 1595120"/>
                <a:gd name="connsiteX6-29" fmla="*/ 929640 w 1244600"/>
                <a:gd name="connsiteY6-30" fmla="*/ 187960 h 1595120"/>
                <a:gd name="connsiteX7-31" fmla="*/ 1206705 w 1244600"/>
                <a:gd name="connsiteY7-32" fmla="*/ 64257 h 1595120"/>
                <a:gd name="connsiteX8" fmla="*/ 1244600 w 1244600"/>
                <a:gd name="connsiteY8" fmla="*/ 55880 h 1595120"/>
                <a:gd name="connsiteX0-33" fmla="*/ 711200 w 1244600"/>
                <a:gd name="connsiteY0-34" fmla="*/ 1595120 h 1595120"/>
                <a:gd name="connsiteX1-35" fmla="*/ 452120 w 1244600"/>
                <a:gd name="connsiteY1-36" fmla="*/ 1249680 h 1595120"/>
                <a:gd name="connsiteX2-37" fmla="*/ 401320 w 1244600"/>
                <a:gd name="connsiteY2-38" fmla="*/ 721360 h 1595120"/>
                <a:gd name="connsiteX3-39" fmla="*/ 0 w 1244600"/>
                <a:gd name="connsiteY3-40" fmla="*/ 147320 h 1595120"/>
                <a:gd name="connsiteX4-41" fmla="*/ 584200 w 1244600"/>
                <a:gd name="connsiteY4-42" fmla="*/ 0 h 1595120"/>
                <a:gd name="connsiteX5-43" fmla="*/ 401320 w 1244600"/>
                <a:gd name="connsiteY5-44" fmla="*/ 325120 h 1595120"/>
                <a:gd name="connsiteX6-45" fmla="*/ 929640 w 1244600"/>
                <a:gd name="connsiteY6-46" fmla="*/ 187960 h 1595120"/>
                <a:gd name="connsiteX7-47" fmla="*/ 1146380 w 1244600"/>
                <a:gd name="connsiteY7-48" fmla="*/ 92832 h 1595120"/>
                <a:gd name="connsiteX8-49" fmla="*/ 1244600 w 1244600"/>
                <a:gd name="connsiteY8-50" fmla="*/ 55880 h 1595120"/>
                <a:gd name="connsiteX0-51" fmla="*/ 711200 w 1231900"/>
                <a:gd name="connsiteY0-52" fmla="*/ 2383790 h 2383790"/>
                <a:gd name="connsiteX1-53" fmla="*/ 452120 w 1231900"/>
                <a:gd name="connsiteY1-54" fmla="*/ 2038350 h 2383790"/>
                <a:gd name="connsiteX2-55" fmla="*/ 401320 w 1231900"/>
                <a:gd name="connsiteY2-56" fmla="*/ 1510030 h 2383790"/>
                <a:gd name="connsiteX3-57" fmla="*/ 0 w 1231900"/>
                <a:gd name="connsiteY3-58" fmla="*/ 935990 h 2383790"/>
                <a:gd name="connsiteX4-59" fmla="*/ 584200 w 1231900"/>
                <a:gd name="connsiteY4-60" fmla="*/ 788670 h 2383790"/>
                <a:gd name="connsiteX5-61" fmla="*/ 401320 w 1231900"/>
                <a:gd name="connsiteY5-62" fmla="*/ 1113790 h 2383790"/>
                <a:gd name="connsiteX6-63" fmla="*/ 929640 w 1231900"/>
                <a:gd name="connsiteY6-64" fmla="*/ 976630 h 2383790"/>
                <a:gd name="connsiteX7-65" fmla="*/ 1146380 w 1231900"/>
                <a:gd name="connsiteY7-66" fmla="*/ 881502 h 2383790"/>
                <a:gd name="connsiteX8-67" fmla="*/ 1231900 w 1231900"/>
                <a:gd name="connsiteY8-68" fmla="*/ 0 h 2383790"/>
                <a:gd name="connsiteX0-69" fmla="*/ 711200 w 1272085"/>
                <a:gd name="connsiteY0-70" fmla="*/ 2383790 h 2383790"/>
                <a:gd name="connsiteX1-71" fmla="*/ 452120 w 1272085"/>
                <a:gd name="connsiteY1-72" fmla="*/ 2038350 h 2383790"/>
                <a:gd name="connsiteX2-73" fmla="*/ 401320 w 1272085"/>
                <a:gd name="connsiteY2-74" fmla="*/ 1510030 h 2383790"/>
                <a:gd name="connsiteX3-75" fmla="*/ 0 w 1272085"/>
                <a:gd name="connsiteY3-76" fmla="*/ 935990 h 2383790"/>
                <a:gd name="connsiteX4-77" fmla="*/ 584200 w 1272085"/>
                <a:gd name="connsiteY4-78" fmla="*/ 788670 h 2383790"/>
                <a:gd name="connsiteX5-79" fmla="*/ 401320 w 1272085"/>
                <a:gd name="connsiteY5-80" fmla="*/ 1113790 h 2383790"/>
                <a:gd name="connsiteX6-81" fmla="*/ 929640 w 1272085"/>
                <a:gd name="connsiteY6-82" fmla="*/ 976630 h 2383790"/>
                <a:gd name="connsiteX7-83" fmla="*/ 1254330 w 1272085"/>
                <a:gd name="connsiteY7-84" fmla="*/ 881502 h 2383790"/>
                <a:gd name="connsiteX8-85" fmla="*/ 1231900 w 1272085"/>
                <a:gd name="connsiteY8-86" fmla="*/ 0 h 2383790"/>
                <a:gd name="connsiteX0-87" fmla="*/ 711200 w 1254330"/>
                <a:gd name="connsiteY0-88" fmla="*/ 2383790 h 2383790"/>
                <a:gd name="connsiteX1-89" fmla="*/ 452120 w 1254330"/>
                <a:gd name="connsiteY1-90" fmla="*/ 2038350 h 2383790"/>
                <a:gd name="connsiteX2-91" fmla="*/ 401320 w 1254330"/>
                <a:gd name="connsiteY2-92" fmla="*/ 1510030 h 2383790"/>
                <a:gd name="connsiteX3-93" fmla="*/ 0 w 1254330"/>
                <a:gd name="connsiteY3-94" fmla="*/ 935990 h 2383790"/>
                <a:gd name="connsiteX4-95" fmla="*/ 584200 w 1254330"/>
                <a:gd name="connsiteY4-96" fmla="*/ 788670 h 2383790"/>
                <a:gd name="connsiteX5-97" fmla="*/ 401320 w 1254330"/>
                <a:gd name="connsiteY5-98" fmla="*/ 1113790 h 2383790"/>
                <a:gd name="connsiteX6-99" fmla="*/ 929640 w 1254330"/>
                <a:gd name="connsiteY6-100" fmla="*/ 976630 h 2383790"/>
                <a:gd name="connsiteX7-101" fmla="*/ 1254330 w 1254330"/>
                <a:gd name="connsiteY7-102" fmla="*/ 881502 h 2383790"/>
                <a:gd name="connsiteX8-103" fmla="*/ 1231900 w 1254330"/>
                <a:gd name="connsiteY8-104" fmla="*/ 0 h 2383790"/>
                <a:gd name="connsiteX0-105" fmla="*/ 711200 w 1254330"/>
                <a:gd name="connsiteY0-106" fmla="*/ 2383790 h 2383790"/>
                <a:gd name="connsiteX1-107" fmla="*/ 452120 w 1254330"/>
                <a:gd name="connsiteY1-108" fmla="*/ 2038350 h 2383790"/>
                <a:gd name="connsiteX2-109" fmla="*/ 401320 w 1254330"/>
                <a:gd name="connsiteY2-110" fmla="*/ 1510030 h 2383790"/>
                <a:gd name="connsiteX3-111" fmla="*/ 0 w 1254330"/>
                <a:gd name="connsiteY3-112" fmla="*/ 935990 h 2383790"/>
                <a:gd name="connsiteX4-113" fmla="*/ 584200 w 1254330"/>
                <a:gd name="connsiteY4-114" fmla="*/ 788670 h 2383790"/>
                <a:gd name="connsiteX5-115" fmla="*/ 401320 w 1254330"/>
                <a:gd name="connsiteY5-116" fmla="*/ 1113790 h 2383790"/>
                <a:gd name="connsiteX6-117" fmla="*/ 929640 w 1254330"/>
                <a:gd name="connsiteY6-118" fmla="*/ 976630 h 2383790"/>
                <a:gd name="connsiteX7-119" fmla="*/ 1254330 w 1254330"/>
                <a:gd name="connsiteY7-120" fmla="*/ 881502 h 2383790"/>
                <a:gd name="connsiteX8-121" fmla="*/ 1231900 w 1254330"/>
                <a:gd name="connsiteY8-122" fmla="*/ 0 h 2383790"/>
                <a:gd name="connsiteX0-123" fmla="*/ 711200 w 1238455"/>
                <a:gd name="connsiteY0-124" fmla="*/ 2383790 h 2383790"/>
                <a:gd name="connsiteX1-125" fmla="*/ 452120 w 1238455"/>
                <a:gd name="connsiteY1-126" fmla="*/ 2038350 h 2383790"/>
                <a:gd name="connsiteX2-127" fmla="*/ 401320 w 1238455"/>
                <a:gd name="connsiteY2-128" fmla="*/ 1510030 h 2383790"/>
                <a:gd name="connsiteX3-129" fmla="*/ 0 w 1238455"/>
                <a:gd name="connsiteY3-130" fmla="*/ 935990 h 2383790"/>
                <a:gd name="connsiteX4-131" fmla="*/ 584200 w 1238455"/>
                <a:gd name="connsiteY4-132" fmla="*/ 788670 h 2383790"/>
                <a:gd name="connsiteX5-133" fmla="*/ 401320 w 1238455"/>
                <a:gd name="connsiteY5-134" fmla="*/ 1113790 h 2383790"/>
                <a:gd name="connsiteX6-135" fmla="*/ 929640 w 1238455"/>
                <a:gd name="connsiteY6-136" fmla="*/ 976630 h 2383790"/>
                <a:gd name="connsiteX7-137" fmla="*/ 1238455 w 1238455"/>
                <a:gd name="connsiteY7-138" fmla="*/ 881502 h 2383790"/>
                <a:gd name="connsiteX8-139" fmla="*/ 1231900 w 1238455"/>
                <a:gd name="connsiteY8-140" fmla="*/ 0 h 2383790"/>
                <a:gd name="connsiteX0-141" fmla="*/ 711200 w 1238455"/>
                <a:gd name="connsiteY0-142" fmla="*/ 2361565 h 2361565"/>
                <a:gd name="connsiteX1-143" fmla="*/ 452120 w 1238455"/>
                <a:gd name="connsiteY1-144" fmla="*/ 2016125 h 2361565"/>
                <a:gd name="connsiteX2-145" fmla="*/ 401320 w 1238455"/>
                <a:gd name="connsiteY2-146" fmla="*/ 1487805 h 2361565"/>
                <a:gd name="connsiteX3-147" fmla="*/ 0 w 1238455"/>
                <a:gd name="connsiteY3-148" fmla="*/ 913765 h 2361565"/>
                <a:gd name="connsiteX4-149" fmla="*/ 584200 w 1238455"/>
                <a:gd name="connsiteY4-150" fmla="*/ 766445 h 2361565"/>
                <a:gd name="connsiteX5-151" fmla="*/ 401320 w 1238455"/>
                <a:gd name="connsiteY5-152" fmla="*/ 1091565 h 2361565"/>
                <a:gd name="connsiteX6-153" fmla="*/ 929640 w 1238455"/>
                <a:gd name="connsiteY6-154" fmla="*/ 954405 h 2361565"/>
                <a:gd name="connsiteX7-155" fmla="*/ 1238455 w 1238455"/>
                <a:gd name="connsiteY7-156" fmla="*/ 859277 h 2361565"/>
                <a:gd name="connsiteX8-157" fmla="*/ 1228725 w 1238455"/>
                <a:gd name="connsiteY8-158" fmla="*/ 0 h 236156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49" y="connsiteY8-50"/>
                </a:cxn>
              </a:cxnLst>
              <a:rect l="l" t="t" r="r" b="b"/>
              <a:pathLst>
                <a:path w="1238455" h="2361565">
                  <a:moveTo>
                    <a:pt x="711200" y="2361565"/>
                  </a:moveTo>
                  <a:lnTo>
                    <a:pt x="452120" y="2016125"/>
                  </a:lnTo>
                  <a:lnTo>
                    <a:pt x="401320" y="1487805"/>
                  </a:lnTo>
                  <a:lnTo>
                    <a:pt x="0" y="913765"/>
                  </a:lnTo>
                  <a:lnTo>
                    <a:pt x="584200" y="766445"/>
                  </a:lnTo>
                  <a:lnTo>
                    <a:pt x="401320" y="1091565"/>
                  </a:lnTo>
                  <a:lnTo>
                    <a:pt x="929640" y="954405"/>
                  </a:lnTo>
                  <a:cubicBezTo>
                    <a:pt x="1063871" y="910928"/>
                    <a:pt x="1062137" y="916215"/>
                    <a:pt x="1238455" y="859277"/>
                  </a:cubicBezTo>
                  <a:cubicBezTo>
                    <a:pt x="1230623" y="541989"/>
                    <a:pt x="1222409" y="1396"/>
                    <a:pt x="1228725" y="0"/>
                  </a:cubicBezTo>
                </a:path>
              </a:pathLst>
            </a:custGeom>
            <a:noFill/>
            <a:ln w="50800">
              <a:solidFill>
                <a:srgbClr val="C00000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文本框 73">
                  <a:extLst>
                    <a:ext uri="{FF2B5EF4-FFF2-40B4-BE49-F238E27FC236}">
                      <a16:creationId xmlns:a16="http://schemas.microsoft.com/office/drawing/2014/main" id="{CB166A35-CB51-7F51-80A8-D19194275A4D}"/>
                    </a:ext>
                  </a:extLst>
                </p:cNvPr>
                <p:cNvSpPr txBox="1"/>
                <p:nvPr/>
              </p:nvSpPr>
              <p:spPr>
                <a:xfrm flipH="1">
                  <a:off x="6681646" y="4160655"/>
                  <a:ext cx="393242" cy="4796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4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40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CN" sz="40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zh-CN" altLang="en-US" sz="4000" dirty="0"/>
                </a:p>
              </p:txBody>
            </p:sp>
          </mc:Choice>
          <mc:Fallback xmlns="">
            <p:sp>
              <p:nvSpPr>
                <p:cNvPr id="101" name="文本框 10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6681646" y="4160655"/>
                  <a:ext cx="393242" cy="479618"/>
                </a:xfrm>
                <a:prstGeom prst="rect">
                  <a:avLst/>
                </a:prstGeom>
                <a:blipFill rotWithShape="1">
                  <a:blip r:embed="rId17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4" name="弧形 33">
            <a:extLst>
              <a:ext uri="{FF2B5EF4-FFF2-40B4-BE49-F238E27FC236}">
                <a16:creationId xmlns:a16="http://schemas.microsoft.com/office/drawing/2014/main" id="{E8AA4592-D1BB-22C2-7A46-4B2E1658EACB}"/>
              </a:ext>
            </a:extLst>
          </p:cNvPr>
          <p:cNvSpPr/>
          <p:nvPr/>
        </p:nvSpPr>
        <p:spPr>
          <a:xfrm rot="1577309">
            <a:off x="9159020" y="4523356"/>
            <a:ext cx="272900" cy="273274"/>
          </a:xfrm>
          <a:prstGeom prst="arc">
            <a:avLst>
              <a:gd name="adj1" fmla="val 15058230"/>
              <a:gd name="adj2" fmla="val 980847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弧形 46">
            <a:extLst>
              <a:ext uri="{FF2B5EF4-FFF2-40B4-BE49-F238E27FC236}">
                <a16:creationId xmlns:a16="http://schemas.microsoft.com/office/drawing/2014/main" id="{65C5861F-532A-B6AB-9780-0300973FEB63}"/>
              </a:ext>
            </a:extLst>
          </p:cNvPr>
          <p:cNvSpPr/>
          <p:nvPr/>
        </p:nvSpPr>
        <p:spPr>
          <a:xfrm rot="12249430">
            <a:off x="9087517" y="3694088"/>
            <a:ext cx="272900" cy="273274"/>
          </a:xfrm>
          <a:prstGeom prst="arc">
            <a:avLst>
              <a:gd name="adj1" fmla="val 15058230"/>
              <a:gd name="adj2" fmla="val 980847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  <p:sp>
        <p:nvSpPr>
          <p:cNvPr id="49" name="弧形 48">
            <a:extLst>
              <a:ext uri="{FF2B5EF4-FFF2-40B4-BE49-F238E27FC236}">
                <a16:creationId xmlns:a16="http://schemas.microsoft.com/office/drawing/2014/main" id="{A720881A-293D-5013-D94E-90B54D539756}"/>
              </a:ext>
            </a:extLst>
          </p:cNvPr>
          <p:cNvSpPr/>
          <p:nvPr/>
        </p:nvSpPr>
        <p:spPr>
          <a:xfrm rot="3659211">
            <a:off x="8541834" y="2845343"/>
            <a:ext cx="272900" cy="273274"/>
          </a:xfrm>
          <a:prstGeom prst="arc">
            <a:avLst>
              <a:gd name="adj1" fmla="val 15681043"/>
              <a:gd name="adj2" fmla="val 563420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  <p:sp>
        <p:nvSpPr>
          <p:cNvPr id="50" name="弧形 49">
            <a:extLst>
              <a:ext uri="{FF2B5EF4-FFF2-40B4-BE49-F238E27FC236}">
                <a16:creationId xmlns:a16="http://schemas.microsoft.com/office/drawing/2014/main" id="{900D8997-FB39-9C4E-C8DB-AD19986BA2F1}"/>
              </a:ext>
            </a:extLst>
          </p:cNvPr>
          <p:cNvSpPr/>
          <p:nvPr/>
        </p:nvSpPr>
        <p:spPr>
          <a:xfrm rot="11060135">
            <a:off x="9266716" y="2639603"/>
            <a:ext cx="272900" cy="273274"/>
          </a:xfrm>
          <a:prstGeom prst="arc">
            <a:avLst>
              <a:gd name="adj1" fmla="val 16685621"/>
              <a:gd name="adj2" fmla="val 21212086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  <p:sp>
        <p:nvSpPr>
          <p:cNvPr id="51" name="弧形 50">
            <a:extLst>
              <a:ext uri="{FF2B5EF4-FFF2-40B4-BE49-F238E27FC236}">
                <a16:creationId xmlns:a16="http://schemas.microsoft.com/office/drawing/2014/main" id="{9932F7C3-C865-C4FB-3004-798FC267ED12}"/>
              </a:ext>
            </a:extLst>
          </p:cNvPr>
          <p:cNvSpPr/>
          <p:nvPr/>
        </p:nvSpPr>
        <p:spPr>
          <a:xfrm rot="484918">
            <a:off x="9191484" y="2995406"/>
            <a:ext cx="272900" cy="273274"/>
          </a:xfrm>
          <a:prstGeom prst="arc">
            <a:avLst>
              <a:gd name="adj1" fmla="val 16685621"/>
              <a:gd name="adj2" fmla="val 21212086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  <p:sp>
        <p:nvSpPr>
          <p:cNvPr id="52" name="弧形 51">
            <a:extLst>
              <a:ext uri="{FF2B5EF4-FFF2-40B4-BE49-F238E27FC236}">
                <a16:creationId xmlns:a16="http://schemas.microsoft.com/office/drawing/2014/main" id="{E20D19B3-B435-5B84-0380-785E7779F944}"/>
              </a:ext>
            </a:extLst>
          </p:cNvPr>
          <p:cNvSpPr/>
          <p:nvPr/>
        </p:nvSpPr>
        <p:spPr>
          <a:xfrm rot="15161699">
            <a:off x="10373314" y="2646511"/>
            <a:ext cx="272900" cy="273274"/>
          </a:xfrm>
          <a:prstGeom prst="arc">
            <a:avLst>
              <a:gd name="adj1" fmla="val 15058230"/>
              <a:gd name="adj2" fmla="val 980847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  <p:sp>
        <p:nvSpPr>
          <p:cNvPr id="53" name="弧形 52">
            <a:extLst>
              <a:ext uri="{FF2B5EF4-FFF2-40B4-BE49-F238E27FC236}">
                <a16:creationId xmlns:a16="http://schemas.microsoft.com/office/drawing/2014/main" id="{5B4D65CB-598E-9877-8957-36F1A94D9F12}"/>
              </a:ext>
            </a:extLst>
          </p:cNvPr>
          <p:cNvSpPr/>
          <p:nvPr/>
        </p:nvSpPr>
        <p:spPr>
          <a:xfrm rot="18212764">
            <a:off x="9919680" y="2868424"/>
            <a:ext cx="272900" cy="273274"/>
          </a:xfrm>
          <a:prstGeom prst="arc">
            <a:avLst>
              <a:gd name="adj1" fmla="val 14055246"/>
              <a:gd name="adj2" fmla="val 1532627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  <p:sp>
        <p:nvSpPr>
          <p:cNvPr id="54" name="椭圆 53">
            <a:extLst>
              <a:ext uri="{FF2B5EF4-FFF2-40B4-BE49-F238E27FC236}">
                <a16:creationId xmlns:a16="http://schemas.microsoft.com/office/drawing/2014/main" id="{FB30B208-C61F-55D8-C77D-A86D9633B443}"/>
              </a:ext>
            </a:extLst>
          </p:cNvPr>
          <p:cNvSpPr/>
          <p:nvPr/>
        </p:nvSpPr>
        <p:spPr>
          <a:xfrm rot="9624462" flipH="1">
            <a:off x="9646461" y="5147350"/>
            <a:ext cx="142135" cy="142135"/>
          </a:xfrm>
          <a:prstGeom prst="ellipse">
            <a:avLst/>
          </a:prstGeom>
          <a:solidFill>
            <a:srgbClr val="FF2929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D4348269-216D-EC95-EAE2-7FFEC6EF7589}"/>
              </a:ext>
            </a:extLst>
          </p:cNvPr>
          <p:cNvGrpSpPr/>
          <p:nvPr/>
        </p:nvGrpSpPr>
        <p:grpSpPr>
          <a:xfrm>
            <a:off x="8276963" y="2128344"/>
            <a:ext cx="2372597" cy="2773680"/>
            <a:chOff x="5779707" y="2751682"/>
            <a:chExt cx="2372597" cy="277368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文本框 64">
                  <a:extLst>
                    <a:ext uri="{FF2B5EF4-FFF2-40B4-BE49-F238E27FC236}">
                      <a16:creationId xmlns:a16="http://schemas.microsoft.com/office/drawing/2014/main" id="{0F97FB79-8E40-57BA-512B-7271536908FF}"/>
                    </a:ext>
                  </a:extLst>
                </p:cNvPr>
                <p:cNvSpPr txBox="1"/>
                <p:nvPr/>
              </p:nvSpPr>
              <p:spPr>
                <a:xfrm flipH="1">
                  <a:off x="5779707" y="3518849"/>
                  <a:ext cx="619720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zh-CN" altLang="en-US" sz="2800" i="1" dirty="0"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24" name="文本框 1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5779707" y="3518849"/>
                  <a:ext cx="619720" cy="523220"/>
                </a:xfrm>
                <a:prstGeom prst="rect">
                  <a:avLst/>
                </a:prstGeom>
                <a:blipFill rotWithShape="1">
                  <a:blip r:embed="rId18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文本框 65">
                  <a:extLst>
                    <a:ext uri="{FF2B5EF4-FFF2-40B4-BE49-F238E27FC236}">
                      <a16:creationId xmlns:a16="http://schemas.microsoft.com/office/drawing/2014/main" id="{AF0511D6-08A9-A5AF-C590-89B2F90F63CE}"/>
                    </a:ext>
                  </a:extLst>
                </p:cNvPr>
                <p:cNvSpPr txBox="1"/>
                <p:nvPr/>
              </p:nvSpPr>
              <p:spPr>
                <a:xfrm flipH="1">
                  <a:off x="6853572" y="5002142"/>
                  <a:ext cx="630685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122" name="文本框 1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6853572" y="5002142"/>
                  <a:ext cx="630685" cy="523220"/>
                </a:xfrm>
                <a:prstGeom prst="rect">
                  <a:avLst/>
                </a:prstGeom>
                <a:blipFill rotWithShape="1">
                  <a:blip r:embed="rId19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文本框 66">
                  <a:extLst>
                    <a:ext uri="{FF2B5EF4-FFF2-40B4-BE49-F238E27FC236}">
                      <a16:creationId xmlns:a16="http://schemas.microsoft.com/office/drawing/2014/main" id="{E0E7076F-08E8-40D6-2478-3EF89804D18A}"/>
                    </a:ext>
                  </a:extLst>
                </p:cNvPr>
                <p:cNvSpPr txBox="1"/>
                <p:nvPr/>
              </p:nvSpPr>
              <p:spPr>
                <a:xfrm flipH="1">
                  <a:off x="6165083" y="4337654"/>
                  <a:ext cx="63895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123" name="文本框 1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6165083" y="4337654"/>
                  <a:ext cx="638956" cy="523220"/>
                </a:xfrm>
                <a:prstGeom prst="rect">
                  <a:avLst/>
                </a:prstGeom>
                <a:blipFill rotWithShape="1">
                  <a:blip r:embed="rId2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文本框 67">
                  <a:extLst>
                    <a:ext uri="{FF2B5EF4-FFF2-40B4-BE49-F238E27FC236}">
                      <a16:creationId xmlns:a16="http://schemas.microsoft.com/office/drawing/2014/main" id="{443421A4-8333-9385-798E-4BFD14BB948A}"/>
                    </a:ext>
                  </a:extLst>
                </p:cNvPr>
                <p:cNvSpPr txBox="1"/>
                <p:nvPr/>
              </p:nvSpPr>
              <p:spPr>
                <a:xfrm flipH="1">
                  <a:off x="6396764" y="2861617"/>
                  <a:ext cx="630557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125" name="文本框 1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6396764" y="2861617"/>
                  <a:ext cx="630557" cy="523220"/>
                </a:xfrm>
                <a:prstGeom prst="rect">
                  <a:avLst/>
                </a:prstGeom>
                <a:blipFill rotWithShape="1">
                  <a:blip r:embed="rId21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文本框 68">
                  <a:extLst>
                    <a:ext uri="{FF2B5EF4-FFF2-40B4-BE49-F238E27FC236}">
                      <a16:creationId xmlns:a16="http://schemas.microsoft.com/office/drawing/2014/main" id="{A509CD72-7A54-EB18-5466-5A77C1E16BC9}"/>
                    </a:ext>
                  </a:extLst>
                </p:cNvPr>
                <p:cNvSpPr txBox="1"/>
                <p:nvPr/>
              </p:nvSpPr>
              <p:spPr>
                <a:xfrm flipH="1">
                  <a:off x="6683392" y="3708172"/>
                  <a:ext cx="63895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126" name="文本框 1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6683392" y="3708172"/>
                  <a:ext cx="638956" cy="523220"/>
                </a:xfrm>
                <a:prstGeom prst="rect">
                  <a:avLst/>
                </a:prstGeom>
                <a:blipFill rotWithShape="1">
                  <a:blip r:embed="rId2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文本框 69">
                  <a:extLst>
                    <a:ext uri="{FF2B5EF4-FFF2-40B4-BE49-F238E27FC236}">
                      <a16:creationId xmlns:a16="http://schemas.microsoft.com/office/drawing/2014/main" id="{C7612678-0337-2CB5-1861-BD5D3C6C4BC5}"/>
                    </a:ext>
                  </a:extLst>
                </p:cNvPr>
                <p:cNvSpPr txBox="1"/>
                <p:nvPr/>
              </p:nvSpPr>
              <p:spPr>
                <a:xfrm flipH="1">
                  <a:off x="7149642" y="2991406"/>
                  <a:ext cx="63895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127" name="文本框 1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7149642" y="2991406"/>
                  <a:ext cx="638956" cy="523220"/>
                </a:xfrm>
                <a:prstGeom prst="rect">
                  <a:avLst/>
                </a:prstGeom>
                <a:blipFill rotWithShape="1">
                  <a:blip r:embed="rId23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文本框 70">
                  <a:extLst>
                    <a:ext uri="{FF2B5EF4-FFF2-40B4-BE49-F238E27FC236}">
                      <a16:creationId xmlns:a16="http://schemas.microsoft.com/office/drawing/2014/main" id="{AB364482-89E5-B85A-ACE3-9766E6D2E781}"/>
                    </a:ext>
                  </a:extLst>
                </p:cNvPr>
                <p:cNvSpPr txBox="1"/>
                <p:nvPr/>
              </p:nvSpPr>
              <p:spPr>
                <a:xfrm flipH="1">
                  <a:off x="7513348" y="2751682"/>
                  <a:ext cx="63895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129" name="文本框 1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7513348" y="2751682"/>
                  <a:ext cx="638956" cy="523220"/>
                </a:xfrm>
                <a:prstGeom prst="rect">
                  <a:avLst/>
                </a:prstGeom>
                <a:blipFill rotWithShape="1">
                  <a:blip r:embed="rId24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6" name="椭圆 55">
            <a:extLst>
              <a:ext uri="{FF2B5EF4-FFF2-40B4-BE49-F238E27FC236}">
                <a16:creationId xmlns:a16="http://schemas.microsoft.com/office/drawing/2014/main" id="{4E5D8CC9-82B8-5313-F778-FA5B5F45F2F4}"/>
              </a:ext>
            </a:extLst>
          </p:cNvPr>
          <p:cNvSpPr/>
          <p:nvPr/>
        </p:nvSpPr>
        <p:spPr>
          <a:xfrm rot="9624462" flipH="1">
            <a:off x="9225508" y="4592124"/>
            <a:ext cx="142135" cy="1421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57" name="椭圆 56">
            <a:extLst>
              <a:ext uri="{FF2B5EF4-FFF2-40B4-BE49-F238E27FC236}">
                <a16:creationId xmlns:a16="http://schemas.microsoft.com/office/drawing/2014/main" id="{D4185CBB-CDEB-2A22-208F-58DA55C616A3}"/>
              </a:ext>
            </a:extLst>
          </p:cNvPr>
          <p:cNvSpPr/>
          <p:nvPr/>
        </p:nvSpPr>
        <p:spPr>
          <a:xfrm rot="9624462" flipH="1">
            <a:off x="8500487" y="2852852"/>
            <a:ext cx="142135" cy="1421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58" name="椭圆 57">
            <a:extLst>
              <a:ext uri="{FF2B5EF4-FFF2-40B4-BE49-F238E27FC236}">
                <a16:creationId xmlns:a16="http://schemas.microsoft.com/office/drawing/2014/main" id="{F2523BF6-C538-3C24-724F-E8A6FC7BA1BF}"/>
              </a:ext>
            </a:extLst>
          </p:cNvPr>
          <p:cNvSpPr/>
          <p:nvPr/>
        </p:nvSpPr>
        <p:spPr>
          <a:xfrm rot="9624462" flipH="1">
            <a:off x="9440573" y="2621568"/>
            <a:ext cx="142135" cy="1421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59" name="椭圆 58">
            <a:extLst>
              <a:ext uri="{FF2B5EF4-FFF2-40B4-BE49-F238E27FC236}">
                <a16:creationId xmlns:a16="http://schemas.microsoft.com/office/drawing/2014/main" id="{A28B4446-EDAE-BC79-4FC3-AB16C5AA59AA}"/>
              </a:ext>
            </a:extLst>
          </p:cNvPr>
          <p:cNvSpPr/>
          <p:nvPr/>
        </p:nvSpPr>
        <p:spPr>
          <a:xfrm rot="9624462" flipH="1">
            <a:off x="9140521" y="3159463"/>
            <a:ext cx="142135" cy="1421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60" name="椭圆 59">
            <a:extLst>
              <a:ext uri="{FF2B5EF4-FFF2-40B4-BE49-F238E27FC236}">
                <a16:creationId xmlns:a16="http://schemas.microsoft.com/office/drawing/2014/main" id="{E101C6A6-D26B-7A3C-9A48-BA7D0C0E2C04}"/>
              </a:ext>
            </a:extLst>
          </p:cNvPr>
          <p:cNvSpPr/>
          <p:nvPr/>
        </p:nvSpPr>
        <p:spPr>
          <a:xfrm rot="9624462" flipH="1">
            <a:off x="9983176" y="2935479"/>
            <a:ext cx="142135" cy="1421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61" name="椭圆 60">
            <a:extLst>
              <a:ext uri="{FF2B5EF4-FFF2-40B4-BE49-F238E27FC236}">
                <a16:creationId xmlns:a16="http://schemas.microsoft.com/office/drawing/2014/main" id="{737DFE82-9632-A479-D7DA-DBAA484A8D4C}"/>
              </a:ext>
            </a:extLst>
          </p:cNvPr>
          <p:cNvSpPr/>
          <p:nvPr/>
        </p:nvSpPr>
        <p:spPr>
          <a:xfrm rot="9624462" flipH="1">
            <a:off x="10469678" y="2762067"/>
            <a:ext cx="142135" cy="1421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62" name="椭圆 61">
            <a:extLst>
              <a:ext uri="{FF2B5EF4-FFF2-40B4-BE49-F238E27FC236}">
                <a16:creationId xmlns:a16="http://schemas.microsoft.com/office/drawing/2014/main" id="{DAFE52F9-63C7-409E-FB86-706E70429B38}"/>
              </a:ext>
            </a:extLst>
          </p:cNvPr>
          <p:cNvSpPr/>
          <p:nvPr/>
        </p:nvSpPr>
        <p:spPr>
          <a:xfrm rot="9624462" flipH="1">
            <a:off x="9143618" y="3760399"/>
            <a:ext cx="142135" cy="142135"/>
          </a:xfrm>
          <a:prstGeom prst="ellipse">
            <a:avLst/>
          </a:prstGeom>
          <a:solidFill>
            <a:srgbClr val="FF2929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63" name="椭圆 62">
            <a:extLst>
              <a:ext uri="{FF2B5EF4-FFF2-40B4-BE49-F238E27FC236}">
                <a16:creationId xmlns:a16="http://schemas.microsoft.com/office/drawing/2014/main" id="{09D8E3E3-ADE1-2413-1540-638A69218592}"/>
              </a:ext>
            </a:extLst>
          </p:cNvPr>
          <p:cNvSpPr/>
          <p:nvPr/>
        </p:nvSpPr>
        <p:spPr>
          <a:xfrm rot="9624462" flipH="1">
            <a:off x="10458589" y="1415403"/>
            <a:ext cx="142135" cy="142135"/>
          </a:xfrm>
          <a:prstGeom prst="ellipse">
            <a:avLst/>
          </a:prstGeom>
          <a:solidFill>
            <a:srgbClr val="FF2929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64" name="箭头: 上 63">
            <a:extLst>
              <a:ext uri="{FF2B5EF4-FFF2-40B4-BE49-F238E27FC236}">
                <a16:creationId xmlns:a16="http://schemas.microsoft.com/office/drawing/2014/main" id="{F3057F4F-2F81-0014-7981-99DE9103D0B9}"/>
              </a:ext>
            </a:extLst>
          </p:cNvPr>
          <p:cNvSpPr/>
          <p:nvPr/>
        </p:nvSpPr>
        <p:spPr>
          <a:xfrm>
            <a:off x="9067672" y="4744387"/>
            <a:ext cx="235134" cy="534073"/>
          </a:xfrm>
          <a:prstGeom prst="up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2E9D7EFB-064C-C970-9DB2-4EFD84EBB4C0}"/>
                  </a:ext>
                </a:extLst>
              </p:cNvPr>
              <p:cNvSpPr txBox="1"/>
              <p:nvPr/>
            </p:nvSpPr>
            <p:spPr>
              <a:xfrm>
                <a:off x="8669464" y="4453047"/>
                <a:ext cx="4507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4000" b="1" i="1" smtClean="0">
                          <a:latin typeface="Cambria Math" panose="02040503050406030204" pitchFamily="18" charset="0"/>
                        </a:rPr>
                        <m:t>𝔃</m:t>
                      </m:r>
                    </m:oMath>
                  </m:oMathPara>
                </a14:m>
                <a:endParaRPr lang="zh-CN" altLang="en-US" sz="4000" b="1" dirty="0"/>
              </a:p>
            </p:txBody>
          </p:sp>
        </mc:Choice>
        <mc:Fallback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2E9D7EFB-064C-C970-9DB2-4EFD84EBB4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9464" y="4453047"/>
                <a:ext cx="450795" cy="707886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7D55502A-E0C9-39D8-4475-363CA38246D4}"/>
                  </a:ext>
                </a:extLst>
              </p:cNvPr>
              <p:cNvSpPr txBox="1"/>
              <p:nvPr/>
            </p:nvSpPr>
            <p:spPr>
              <a:xfrm>
                <a:off x="9748347" y="3687610"/>
                <a:ext cx="4507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4000" b="1" i="1" smtClean="0"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zh-CN" altLang="en-US" sz="4000" b="1" dirty="0"/>
              </a:p>
            </p:txBody>
          </p:sp>
        </mc:Choice>
        <mc:Fallback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7D55502A-E0C9-39D8-4475-363CA38246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8347" y="3687610"/>
                <a:ext cx="450795" cy="707886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20B58CF4-BCA7-1FF3-3D68-C51BAC8CE177}"/>
                  </a:ext>
                </a:extLst>
              </p:cNvPr>
              <p:cNvSpPr txBox="1"/>
              <p:nvPr/>
            </p:nvSpPr>
            <p:spPr>
              <a:xfrm>
                <a:off x="9216767" y="3988825"/>
                <a:ext cx="4507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4000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zh-CN" altLang="en-US" sz="4000" dirty="0"/>
              </a:p>
            </p:txBody>
          </p:sp>
        </mc:Choice>
        <mc:Fallback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20B58CF4-BCA7-1FF3-3D68-C51BAC8CE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6767" y="3988825"/>
                <a:ext cx="450795" cy="707886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文本框 74">
            <a:extLst>
              <a:ext uri="{FF2B5EF4-FFF2-40B4-BE49-F238E27FC236}">
                <a16:creationId xmlns:a16="http://schemas.microsoft.com/office/drawing/2014/main" id="{73DA1D78-7FE1-648B-DAD6-627CE562C7B5}"/>
              </a:ext>
            </a:extLst>
          </p:cNvPr>
          <p:cNvSpPr txBox="1"/>
          <p:nvPr/>
        </p:nvSpPr>
        <p:spPr>
          <a:xfrm>
            <a:off x="701174" y="4403303"/>
            <a:ext cx="4391569" cy="17094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Aft>
                <a:spcPts val="1200"/>
              </a:spcAft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Square root is used to prevent long paths from decaying too quickly due to accumulated turning penalties.</a:t>
            </a:r>
            <a:endParaRPr lang="zh-CN" altLang="en-US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35000"/>
              </a:lnSpc>
              <a:spcAft>
                <a:spcPts val="1200"/>
              </a:spcAft>
            </a:pPr>
            <a:endParaRPr lang="zh-CN" altLang="en-US" b="0" dirty="0">
              <a:solidFill>
                <a:srgbClr val="3333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72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47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29" grpId="0"/>
      <p:bldP spid="30" grpId="0"/>
      <p:bldP spid="31" grpId="0"/>
      <p:bldP spid="7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A3BC2-D310-0F21-8B73-C1008C614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D8E5BA55-106C-25F9-190C-8D961F5DA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>
                <a:ea typeface="Calibri" panose="020F0502020204030204" pitchFamily="34" charset="0"/>
              </a:rPr>
              <a:t>Stage 1: VP-Driven Connectivity Optimization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2BE6B0-1285-3F09-CE50-C9D796D14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2026/7/6</a:t>
            </a:fld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97F715-7FEA-9465-914F-DB6F20D27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610B460-6906-C3A5-0BE6-5CBAE8318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13</a:t>
            </a:fld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C7E7C273-D1DA-ABED-C345-CF3D8E375894}"/>
              </a:ext>
            </a:extLst>
          </p:cNvPr>
          <p:cNvSpPr txBox="1"/>
          <p:nvPr/>
        </p:nvSpPr>
        <p:spPr>
          <a:xfrm>
            <a:off x="650331" y="1709417"/>
            <a:ext cx="4391569" cy="1377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Aft>
                <a:spcPts val="1200"/>
              </a:spcAft>
            </a:pPr>
            <a:r>
              <a:rPr lang="en-US" altLang="zh-CN" sz="2000" b="1" dirty="0">
                <a:solidFill>
                  <a:srgbClr val="9C00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 Length  — Depth of penetration</a:t>
            </a:r>
          </a:p>
          <a:p>
            <a:pPr>
              <a:lnSpc>
                <a:spcPct val="135000"/>
              </a:lnSpc>
              <a:spcAft>
                <a:spcPts val="1200"/>
              </a:spcAft>
            </a:pPr>
            <a:r>
              <a:rPr lang="en-US" altLang="zh-CN" b="0" dirty="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Used to evaluate whether the path has sufficient topological extensibility:</a:t>
            </a:r>
            <a:endParaRPr lang="zh-CN" altLang="en-US" b="0" dirty="0">
              <a:solidFill>
                <a:srgbClr val="3333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312227A1-5DCD-0A6F-44A9-332DDC17D44D}"/>
              </a:ext>
            </a:extLst>
          </p:cNvPr>
          <p:cNvSpPr txBox="1"/>
          <p:nvPr/>
        </p:nvSpPr>
        <p:spPr>
          <a:xfrm>
            <a:off x="650331" y="1072355"/>
            <a:ext cx="55148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VP Metric</a:t>
            </a:r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AF1069BD-9BBC-35B7-DF68-12CAE634EB11}"/>
              </a:ext>
            </a:extLst>
          </p:cNvPr>
          <p:cNvGrpSpPr/>
          <p:nvPr/>
        </p:nvGrpSpPr>
        <p:grpSpPr>
          <a:xfrm>
            <a:off x="5176455" y="1662980"/>
            <a:ext cx="2955710" cy="3891755"/>
            <a:chOff x="1266547" y="856979"/>
            <a:chExt cx="4562979" cy="600803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3F70888F-7418-A6F7-5454-782A484285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06" t="7068" r="30347" b="8148"/>
            <a:stretch>
              <a:fillRect/>
            </a:stretch>
          </p:blipFill>
          <p:spPr>
            <a:xfrm>
              <a:off x="1513923" y="1050492"/>
              <a:ext cx="4078516" cy="5814518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B838A448-17B3-3BBD-91C6-A3ED638454D2}"/>
                    </a:ext>
                  </a:extLst>
                </p:cNvPr>
                <p:cNvSpPr txBox="1"/>
                <p:nvPr/>
              </p:nvSpPr>
              <p:spPr>
                <a:xfrm flipH="1">
                  <a:off x="4135961" y="3741217"/>
                  <a:ext cx="809621" cy="76675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B838A448-17B3-3BBD-91C6-A3ED638454D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4135961" y="3741217"/>
                  <a:ext cx="809621" cy="766758"/>
                </a:xfrm>
                <a:prstGeom prst="rect">
                  <a:avLst/>
                </a:prstGeom>
                <a:blipFill>
                  <a:blip r:embed="rId4"/>
                  <a:stretch>
                    <a:fillRect b="-1097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任意多边形: 形状 13">
              <a:extLst>
                <a:ext uri="{FF2B5EF4-FFF2-40B4-BE49-F238E27FC236}">
                  <a16:creationId xmlns:a16="http://schemas.microsoft.com/office/drawing/2014/main" id="{B42F586E-40AD-B305-498E-4A91A0A8883C}"/>
                </a:ext>
              </a:extLst>
            </p:cNvPr>
            <p:cNvSpPr/>
            <p:nvPr/>
          </p:nvSpPr>
          <p:spPr>
            <a:xfrm>
              <a:off x="1844873" y="3195544"/>
              <a:ext cx="3017520" cy="787400"/>
            </a:xfrm>
            <a:custGeom>
              <a:avLst/>
              <a:gdLst>
                <a:gd name="connsiteX0" fmla="*/ 147320 w 3017520"/>
                <a:gd name="connsiteY0" fmla="*/ 787400 h 787400"/>
                <a:gd name="connsiteX1" fmla="*/ 0 w 3017520"/>
                <a:gd name="connsiteY1" fmla="*/ 264160 h 787400"/>
                <a:gd name="connsiteX2" fmla="*/ 650240 w 3017520"/>
                <a:gd name="connsiteY2" fmla="*/ 0 h 787400"/>
                <a:gd name="connsiteX3" fmla="*/ 1330960 w 3017520"/>
                <a:gd name="connsiteY3" fmla="*/ 182880 h 787400"/>
                <a:gd name="connsiteX4" fmla="*/ 1666240 w 3017520"/>
                <a:gd name="connsiteY4" fmla="*/ 645160 h 787400"/>
                <a:gd name="connsiteX5" fmla="*/ 2082800 w 3017520"/>
                <a:gd name="connsiteY5" fmla="*/ 487680 h 787400"/>
                <a:gd name="connsiteX6" fmla="*/ 3017520 w 3017520"/>
                <a:gd name="connsiteY6" fmla="*/ 487680 h 787400"/>
                <a:gd name="connsiteX0-1" fmla="*/ 147320 w 3017520"/>
                <a:gd name="connsiteY0-2" fmla="*/ 787400 h 787400"/>
                <a:gd name="connsiteX1-3" fmla="*/ 0 w 3017520"/>
                <a:gd name="connsiteY1-4" fmla="*/ 264160 h 787400"/>
                <a:gd name="connsiteX2-5" fmla="*/ 650240 w 3017520"/>
                <a:gd name="connsiteY2-6" fmla="*/ 0 h 787400"/>
                <a:gd name="connsiteX3-7" fmla="*/ 1330960 w 3017520"/>
                <a:gd name="connsiteY3-8" fmla="*/ 182880 h 787400"/>
                <a:gd name="connsiteX4-9" fmla="*/ 1632989 w 3017520"/>
                <a:gd name="connsiteY4-10" fmla="*/ 641004 h 787400"/>
                <a:gd name="connsiteX5-11" fmla="*/ 2082800 w 3017520"/>
                <a:gd name="connsiteY5-12" fmla="*/ 487680 h 787400"/>
                <a:gd name="connsiteX6-13" fmla="*/ 3017520 w 3017520"/>
                <a:gd name="connsiteY6-14" fmla="*/ 487680 h 7874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3017520" h="787400">
                  <a:moveTo>
                    <a:pt x="147320" y="787400"/>
                  </a:moveTo>
                  <a:lnTo>
                    <a:pt x="0" y="264160"/>
                  </a:lnTo>
                  <a:lnTo>
                    <a:pt x="650240" y="0"/>
                  </a:lnTo>
                  <a:lnTo>
                    <a:pt x="1330960" y="182880"/>
                  </a:lnTo>
                  <a:lnTo>
                    <a:pt x="1632989" y="641004"/>
                  </a:lnTo>
                  <a:lnTo>
                    <a:pt x="2082800" y="487680"/>
                  </a:lnTo>
                  <a:lnTo>
                    <a:pt x="3017520" y="487680"/>
                  </a:lnTo>
                </a:path>
              </a:pathLst>
            </a:custGeom>
            <a:noFill/>
            <a:ln w="50800">
              <a:solidFill>
                <a:srgbClr val="00B0F0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b="1"/>
            </a:p>
          </p:txBody>
        </p:sp>
        <p:sp>
          <p:nvSpPr>
            <p:cNvPr id="16" name="任意多边形: 形状 15">
              <a:extLst>
                <a:ext uri="{FF2B5EF4-FFF2-40B4-BE49-F238E27FC236}">
                  <a16:creationId xmlns:a16="http://schemas.microsoft.com/office/drawing/2014/main" id="{E0FD4F71-1142-2346-2F2B-5825C6D6473E}"/>
                </a:ext>
              </a:extLst>
            </p:cNvPr>
            <p:cNvSpPr/>
            <p:nvPr/>
          </p:nvSpPr>
          <p:spPr>
            <a:xfrm>
              <a:off x="3427525" y="1636908"/>
              <a:ext cx="960120" cy="4602480"/>
            </a:xfrm>
            <a:custGeom>
              <a:avLst/>
              <a:gdLst>
                <a:gd name="connsiteX0" fmla="*/ 375920 w 960120"/>
                <a:gd name="connsiteY0" fmla="*/ 4602480 h 4602480"/>
                <a:gd name="connsiteX1" fmla="*/ 208280 w 960120"/>
                <a:gd name="connsiteY1" fmla="*/ 3693160 h 4602480"/>
                <a:gd name="connsiteX2" fmla="*/ 650240 w 960120"/>
                <a:gd name="connsiteY2" fmla="*/ 3256280 h 4602480"/>
                <a:gd name="connsiteX3" fmla="*/ 50800 w 960120"/>
                <a:gd name="connsiteY3" fmla="*/ 2819400 h 4602480"/>
                <a:gd name="connsiteX4" fmla="*/ 274320 w 960120"/>
                <a:gd name="connsiteY4" fmla="*/ 2484120 h 4602480"/>
                <a:gd name="connsiteX5" fmla="*/ 487680 w 960120"/>
                <a:gd name="connsiteY5" fmla="*/ 2062480 h 4602480"/>
                <a:gd name="connsiteX6" fmla="*/ 467360 w 960120"/>
                <a:gd name="connsiteY6" fmla="*/ 1493520 h 4602480"/>
                <a:gd name="connsiteX7" fmla="*/ 152400 w 960120"/>
                <a:gd name="connsiteY7" fmla="*/ 1361440 h 4602480"/>
                <a:gd name="connsiteX8" fmla="*/ 416560 w 960120"/>
                <a:gd name="connsiteY8" fmla="*/ 1122680 h 4602480"/>
                <a:gd name="connsiteX9" fmla="*/ 960120 w 960120"/>
                <a:gd name="connsiteY9" fmla="*/ 970280 h 4602480"/>
                <a:gd name="connsiteX10" fmla="*/ 736600 w 960120"/>
                <a:gd name="connsiteY10" fmla="*/ 381000 h 4602480"/>
                <a:gd name="connsiteX11" fmla="*/ 487680 w 960120"/>
                <a:gd name="connsiteY11" fmla="*/ 71120 h 4602480"/>
                <a:gd name="connsiteX12" fmla="*/ 0 w 960120"/>
                <a:gd name="connsiteY12" fmla="*/ 0 h 4602480"/>
                <a:gd name="connsiteX0-1" fmla="*/ 375920 w 960120"/>
                <a:gd name="connsiteY0-2" fmla="*/ 4602480 h 4602480"/>
                <a:gd name="connsiteX1-3" fmla="*/ 208280 w 960120"/>
                <a:gd name="connsiteY1-4" fmla="*/ 3693160 h 4602480"/>
                <a:gd name="connsiteX2-5" fmla="*/ 650240 w 960120"/>
                <a:gd name="connsiteY2-6" fmla="*/ 3256280 h 4602480"/>
                <a:gd name="connsiteX3-7" fmla="*/ 50800 w 960120"/>
                <a:gd name="connsiteY3-8" fmla="*/ 2819400 h 4602480"/>
                <a:gd name="connsiteX4-9" fmla="*/ 274320 w 960120"/>
                <a:gd name="connsiteY4-10" fmla="*/ 2484120 h 4602480"/>
                <a:gd name="connsiteX5-11" fmla="*/ 487680 w 960120"/>
                <a:gd name="connsiteY5-12" fmla="*/ 2062480 h 4602480"/>
                <a:gd name="connsiteX6-13" fmla="*/ 467360 w 960120"/>
                <a:gd name="connsiteY6-14" fmla="*/ 1493520 h 4602480"/>
                <a:gd name="connsiteX7-15" fmla="*/ 239713 w 960120"/>
                <a:gd name="connsiteY7-16" fmla="*/ 1396365 h 4602480"/>
                <a:gd name="connsiteX8-17" fmla="*/ 416560 w 960120"/>
                <a:gd name="connsiteY8-18" fmla="*/ 1122680 h 4602480"/>
                <a:gd name="connsiteX9-19" fmla="*/ 960120 w 960120"/>
                <a:gd name="connsiteY9-20" fmla="*/ 970280 h 4602480"/>
                <a:gd name="connsiteX10-21" fmla="*/ 736600 w 960120"/>
                <a:gd name="connsiteY10-22" fmla="*/ 381000 h 4602480"/>
                <a:gd name="connsiteX11-23" fmla="*/ 487680 w 960120"/>
                <a:gd name="connsiteY11-24" fmla="*/ 71120 h 4602480"/>
                <a:gd name="connsiteX12-25" fmla="*/ 0 w 960120"/>
                <a:gd name="connsiteY12-26" fmla="*/ 0 h 4602480"/>
                <a:gd name="connsiteX0-27" fmla="*/ 375920 w 960120"/>
                <a:gd name="connsiteY0-28" fmla="*/ 4602480 h 4602480"/>
                <a:gd name="connsiteX1-29" fmla="*/ 208280 w 960120"/>
                <a:gd name="connsiteY1-30" fmla="*/ 3693160 h 4602480"/>
                <a:gd name="connsiteX2-31" fmla="*/ 650240 w 960120"/>
                <a:gd name="connsiteY2-32" fmla="*/ 3256280 h 4602480"/>
                <a:gd name="connsiteX3-33" fmla="*/ 50800 w 960120"/>
                <a:gd name="connsiteY3-34" fmla="*/ 2819400 h 4602480"/>
                <a:gd name="connsiteX4-35" fmla="*/ 274320 w 960120"/>
                <a:gd name="connsiteY4-36" fmla="*/ 2484120 h 4602480"/>
                <a:gd name="connsiteX5-37" fmla="*/ 487680 w 960120"/>
                <a:gd name="connsiteY5-38" fmla="*/ 2062480 h 4602480"/>
                <a:gd name="connsiteX6-39" fmla="*/ 449898 w 960120"/>
                <a:gd name="connsiteY6-40" fmla="*/ 1504632 h 4602480"/>
                <a:gd name="connsiteX7-41" fmla="*/ 239713 w 960120"/>
                <a:gd name="connsiteY7-42" fmla="*/ 1396365 h 4602480"/>
                <a:gd name="connsiteX8-43" fmla="*/ 416560 w 960120"/>
                <a:gd name="connsiteY8-44" fmla="*/ 1122680 h 4602480"/>
                <a:gd name="connsiteX9-45" fmla="*/ 960120 w 960120"/>
                <a:gd name="connsiteY9-46" fmla="*/ 970280 h 4602480"/>
                <a:gd name="connsiteX10-47" fmla="*/ 736600 w 960120"/>
                <a:gd name="connsiteY10-48" fmla="*/ 381000 h 4602480"/>
                <a:gd name="connsiteX11-49" fmla="*/ 487680 w 960120"/>
                <a:gd name="connsiteY11-50" fmla="*/ 71120 h 4602480"/>
                <a:gd name="connsiteX12-51" fmla="*/ 0 w 960120"/>
                <a:gd name="connsiteY12-52" fmla="*/ 0 h 4602480"/>
                <a:gd name="connsiteX0-53" fmla="*/ 375920 w 960120"/>
                <a:gd name="connsiteY0-54" fmla="*/ 4602480 h 4602480"/>
                <a:gd name="connsiteX1-55" fmla="*/ 208280 w 960120"/>
                <a:gd name="connsiteY1-56" fmla="*/ 3693160 h 4602480"/>
                <a:gd name="connsiteX2-57" fmla="*/ 650240 w 960120"/>
                <a:gd name="connsiteY2-58" fmla="*/ 3256280 h 4602480"/>
                <a:gd name="connsiteX3-59" fmla="*/ 50800 w 960120"/>
                <a:gd name="connsiteY3-60" fmla="*/ 2819400 h 4602480"/>
                <a:gd name="connsiteX4-61" fmla="*/ 274320 w 960120"/>
                <a:gd name="connsiteY4-62" fmla="*/ 2484120 h 4602480"/>
                <a:gd name="connsiteX5-63" fmla="*/ 508318 w 960120"/>
                <a:gd name="connsiteY5-64" fmla="*/ 2060893 h 4602480"/>
                <a:gd name="connsiteX6-65" fmla="*/ 449898 w 960120"/>
                <a:gd name="connsiteY6-66" fmla="*/ 1504632 h 4602480"/>
                <a:gd name="connsiteX7-67" fmla="*/ 239713 w 960120"/>
                <a:gd name="connsiteY7-68" fmla="*/ 1396365 h 4602480"/>
                <a:gd name="connsiteX8-69" fmla="*/ 416560 w 960120"/>
                <a:gd name="connsiteY8-70" fmla="*/ 1122680 h 4602480"/>
                <a:gd name="connsiteX9-71" fmla="*/ 960120 w 960120"/>
                <a:gd name="connsiteY9-72" fmla="*/ 970280 h 4602480"/>
                <a:gd name="connsiteX10-73" fmla="*/ 736600 w 960120"/>
                <a:gd name="connsiteY10-74" fmla="*/ 381000 h 4602480"/>
                <a:gd name="connsiteX11-75" fmla="*/ 487680 w 960120"/>
                <a:gd name="connsiteY11-76" fmla="*/ 71120 h 4602480"/>
                <a:gd name="connsiteX12-77" fmla="*/ 0 w 960120"/>
                <a:gd name="connsiteY12-78" fmla="*/ 0 h 4602480"/>
                <a:gd name="connsiteX0-79" fmla="*/ 375920 w 960120"/>
                <a:gd name="connsiteY0-80" fmla="*/ 4602480 h 4602480"/>
                <a:gd name="connsiteX1-81" fmla="*/ 208280 w 960120"/>
                <a:gd name="connsiteY1-82" fmla="*/ 3693160 h 4602480"/>
                <a:gd name="connsiteX2-83" fmla="*/ 650240 w 960120"/>
                <a:gd name="connsiteY2-84" fmla="*/ 3256280 h 4602480"/>
                <a:gd name="connsiteX3-85" fmla="*/ 50800 w 960120"/>
                <a:gd name="connsiteY3-86" fmla="*/ 2819400 h 4602480"/>
                <a:gd name="connsiteX4-87" fmla="*/ 274320 w 960120"/>
                <a:gd name="connsiteY4-88" fmla="*/ 2484120 h 4602480"/>
                <a:gd name="connsiteX5-89" fmla="*/ 511493 w 960120"/>
                <a:gd name="connsiteY5-90" fmla="*/ 2059306 h 4602480"/>
                <a:gd name="connsiteX6-91" fmla="*/ 449898 w 960120"/>
                <a:gd name="connsiteY6-92" fmla="*/ 1504632 h 4602480"/>
                <a:gd name="connsiteX7-93" fmla="*/ 239713 w 960120"/>
                <a:gd name="connsiteY7-94" fmla="*/ 1396365 h 4602480"/>
                <a:gd name="connsiteX8-95" fmla="*/ 416560 w 960120"/>
                <a:gd name="connsiteY8-96" fmla="*/ 1122680 h 4602480"/>
                <a:gd name="connsiteX9-97" fmla="*/ 960120 w 960120"/>
                <a:gd name="connsiteY9-98" fmla="*/ 970280 h 4602480"/>
                <a:gd name="connsiteX10-99" fmla="*/ 736600 w 960120"/>
                <a:gd name="connsiteY10-100" fmla="*/ 381000 h 4602480"/>
                <a:gd name="connsiteX11-101" fmla="*/ 487680 w 960120"/>
                <a:gd name="connsiteY11-102" fmla="*/ 71120 h 4602480"/>
                <a:gd name="connsiteX12-103" fmla="*/ 0 w 960120"/>
                <a:gd name="connsiteY12-104" fmla="*/ 0 h 4602480"/>
                <a:gd name="connsiteX0-105" fmla="*/ 375920 w 960120"/>
                <a:gd name="connsiteY0-106" fmla="*/ 4602480 h 4602480"/>
                <a:gd name="connsiteX1-107" fmla="*/ 208280 w 960120"/>
                <a:gd name="connsiteY1-108" fmla="*/ 3693160 h 4602480"/>
                <a:gd name="connsiteX2-109" fmla="*/ 650240 w 960120"/>
                <a:gd name="connsiteY2-110" fmla="*/ 3256280 h 4602480"/>
                <a:gd name="connsiteX3-111" fmla="*/ 50800 w 960120"/>
                <a:gd name="connsiteY3-112" fmla="*/ 2819400 h 4602480"/>
                <a:gd name="connsiteX4-113" fmla="*/ 274320 w 960120"/>
                <a:gd name="connsiteY4-114" fmla="*/ 2484120 h 4602480"/>
                <a:gd name="connsiteX5-115" fmla="*/ 511493 w 960120"/>
                <a:gd name="connsiteY5-116" fmla="*/ 2059306 h 4602480"/>
                <a:gd name="connsiteX6-117" fmla="*/ 453073 w 960120"/>
                <a:gd name="connsiteY6-118" fmla="*/ 1504632 h 4602480"/>
                <a:gd name="connsiteX7-119" fmla="*/ 239713 w 960120"/>
                <a:gd name="connsiteY7-120" fmla="*/ 1396365 h 4602480"/>
                <a:gd name="connsiteX8-121" fmla="*/ 416560 w 960120"/>
                <a:gd name="connsiteY8-122" fmla="*/ 1122680 h 4602480"/>
                <a:gd name="connsiteX9-123" fmla="*/ 960120 w 960120"/>
                <a:gd name="connsiteY9-124" fmla="*/ 970280 h 4602480"/>
                <a:gd name="connsiteX10-125" fmla="*/ 736600 w 960120"/>
                <a:gd name="connsiteY10-126" fmla="*/ 381000 h 4602480"/>
                <a:gd name="connsiteX11-127" fmla="*/ 487680 w 960120"/>
                <a:gd name="connsiteY11-128" fmla="*/ 71120 h 4602480"/>
                <a:gd name="connsiteX12-129" fmla="*/ 0 w 960120"/>
                <a:gd name="connsiteY12-130" fmla="*/ 0 h 4602480"/>
                <a:gd name="connsiteX0-131" fmla="*/ 375920 w 960120"/>
                <a:gd name="connsiteY0-132" fmla="*/ 4602480 h 4602480"/>
                <a:gd name="connsiteX1-133" fmla="*/ 208280 w 960120"/>
                <a:gd name="connsiteY1-134" fmla="*/ 3693160 h 4602480"/>
                <a:gd name="connsiteX2-135" fmla="*/ 650240 w 960120"/>
                <a:gd name="connsiteY2-136" fmla="*/ 3256280 h 4602480"/>
                <a:gd name="connsiteX3-137" fmla="*/ 50800 w 960120"/>
                <a:gd name="connsiteY3-138" fmla="*/ 2819400 h 4602480"/>
                <a:gd name="connsiteX4-139" fmla="*/ 274320 w 960120"/>
                <a:gd name="connsiteY4-140" fmla="*/ 2484120 h 4602480"/>
                <a:gd name="connsiteX5-141" fmla="*/ 511493 w 960120"/>
                <a:gd name="connsiteY5-142" fmla="*/ 2059306 h 4602480"/>
                <a:gd name="connsiteX6-143" fmla="*/ 453073 w 960120"/>
                <a:gd name="connsiteY6-144" fmla="*/ 1504632 h 4602480"/>
                <a:gd name="connsiteX7-145" fmla="*/ 239713 w 960120"/>
                <a:gd name="connsiteY7-146" fmla="*/ 1396365 h 4602480"/>
                <a:gd name="connsiteX8-147" fmla="*/ 416560 w 960120"/>
                <a:gd name="connsiteY8-148" fmla="*/ 1105218 h 4602480"/>
                <a:gd name="connsiteX9-149" fmla="*/ 960120 w 960120"/>
                <a:gd name="connsiteY9-150" fmla="*/ 970280 h 4602480"/>
                <a:gd name="connsiteX10-151" fmla="*/ 736600 w 960120"/>
                <a:gd name="connsiteY10-152" fmla="*/ 381000 h 4602480"/>
                <a:gd name="connsiteX11-153" fmla="*/ 487680 w 960120"/>
                <a:gd name="connsiteY11-154" fmla="*/ 71120 h 4602480"/>
                <a:gd name="connsiteX12-155" fmla="*/ 0 w 960120"/>
                <a:gd name="connsiteY12-156" fmla="*/ 0 h 4602480"/>
                <a:gd name="connsiteX0-157" fmla="*/ 375920 w 960120"/>
                <a:gd name="connsiteY0-158" fmla="*/ 4602480 h 4602480"/>
                <a:gd name="connsiteX1-159" fmla="*/ 208280 w 960120"/>
                <a:gd name="connsiteY1-160" fmla="*/ 3693160 h 4602480"/>
                <a:gd name="connsiteX2-161" fmla="*/ 650240 w 960120"/>
                <a:gd name="connsiteY2-162" fmla="*/ 3256280 h 4602480"/>
                <a:gd name="connsiteX3-163" fmla="*/ 50800 w 960120"/>
                <a:gd name="connsiteY3-164" fmla="*/ 2819400 h 4602480"/>
                <a:gd name="connsiteX4-165" fmla="*/ 274320 w 960120"/>
                <a:gd name="connsiteY4-166" fmla="*/ 2484120 h 4602480"/>
                <a:gd name="connsiteX5-167" fmla="*/ 511493 w 960120"/>
                <a:gd name="connsiteY5-168" fmla="*/ 2059306 h 4602480"/>
                <a:gd name="connsiteX6-169" fmla="*/ 453073 w 960120"/>
                <a:gd name="connsiteY6-170" fmla="*/ 1504632 h 4602480"/>
                <a:gd name="connsiteX7-171" fmla="*/ 239713 w 960120"/>
                <a:gd name="connsiteY7-172" fmla="*/ 1396365 h 4602480"/>
                <a:gd name="connsiteX8-173" fmla="*/ 416560 w 960120"/>
                <a:gd name="connsiteY8-174" fmla="*/ 1105218 h 4602480"/>
                <a:gd name="connsiteX9-175" fmla="*/ 415813 w 960120"/>
                <a:gd name="connsiteY9-176" fmla="*/ 1103117 h 4602480"/>
                <a:gd name="connsiteX10-177" fmla="*/ 960120 w 960120"/>
                <a:gd name="connsiteY10-178" fmla="*/ 970280 h 4602480"/>
                <a:gd name="connsiteX11-179" fmla="*/ 736600 w 960120"/>
                <a:gd name="connsiteY11-180" fmla="*/ 381000 h 4602480"/>
                <a:gd name="connsiteX12-181" fmla="*/ 487680 w 960120"/>
                <a:gd name="connsiteY12-182" fmla="*/ 71120 h 4602480"/>
                <a:gd name="connsiteX13" fmla="*/ 0 w 960120"/>
                <a:gd name="connsiteY13" fmla="*/ 0 h 4602480"/>
                <a:gd name="connsiteX0-183" fmla="*/ 375920 w 960120"/>
                <a:gd name="connsiteY0-184" fmla="*/ 4602480 h 4602480"/>
                <a:gd name="connsiteX1-185" fmla="*/ 208280 w 960120"/>
                <a:gd name="connsiteY1-186" fmla="*/ 3693160 h 4602480"/>
                <a:gd name="connsiteX2-187" fmla="*/ 650240 w 960120"/>
                <a:gd name="connsiteY2-188" fmla="*/ 3256280 h 4602480"/>
                <a:gd name="connsiteX3-189" fmla="*/ 50800 w 960120"/>
                <a:gd name="connsiteY3-190" fmla="*/ 2819400 h 4602480"/>
                <a:gd name="connsiteX4-191" fmla="*/ 274320 w 960120"/>
                <a:gd name="connsiteY4-192" fmla="*/ 2484120 h 4602480"/>
                <a:gd name="connsiteX5-193" fmla="*/ 511493 w 960120"/>
                <a:gd name="connsiteY5-194" fmla="*/ 2059306 h 4602480"/>
                <a:gd name="connsiteX6-195" fmla="*/ 453073 w 960120"/>
                <a:gd name="connsiteY6-196" fmla="*/ 1504632 h 4602480"/>
                <a:gd name="connsiteX7-197" fmla="*/ 239713 w 960120"/>
                <a:gd name="connsiteY7-198" fmla="*/ 1396365 h 4602480"/>
                <a:gd name="connsiteX8-199" fmla="*/ 416560 w 960120"/>
                <a:gd name="connsiteY8-200" fmla="*/ 1105218 h 4602480"/>
                <a:gd name="connsiteX9-201" fmla="*/ 514238 w 960120"/>
                <a:gd name="connsiteY9-202" fmla="*/ 1099942 h 4602480"/>
                <a:gd name="connsiteX10-203" fmla="*/ 960120 w 960120"/>
                <a:gd name="connsiteY10-204" fmla="*/ 970280 h 4602480"/>
                <a:gd name="connsiteX11-205" fmla="*/ 736600 w 960120"/>
                <a:gd name="connsiteY11-206" fmla="*/ 381000 h 4602480"/>
                <a:gd name="connsiteX12-207" fmla="*/ 487680 w 960120"/>
                <a:gd name="connsiteY12-208" fmla="*/ 71120 h 4602480"/>
                <a:gd name="connsiteX13-209" fmla="*/ 0 w 960120"/>
                <a:gd name="connsiteY13-210" fmla="*/ 0 h 4602480"/>
                <a:gd name="connsiteX0-211" fmla="*/ 375920 w 960120"/>
                <a:gd name="connsiteY0-212" fmla="*/ 4602480 h 4602480"/>
                <a:gd name="connsiteX1-213" fmla="*/ 208280 w 960120"/>
                <a:gd name="connsiteY1-214" fmla="*/ 3693160 h 4602480"/>
                <a:gd name="connsiteX2-215" fmla="*/ 650240 w 960120"/>
                <a:gd name="connsiteY2-216" fmla="*/ 3256280 h 4602480"/>
                <a:gd name="connsiteX3-217" fmla="*/ 50800 w 960120"/>
                <a:gd name="connsiteY3-218" fmla="*/ 2819400 h 4602480"/>
                <a:gd name="connsiteX4-219" fmla="*/ 274320 w 960120"/>
                <a:gd name="connsiteY4-220" fmla="*/ 2484120 h 4602480"/>
                <a:gd name="connsiteX5-221" fmla="*/ 511493 w 960120"/>
                <a:gd name="connsiteY5-222" fmla="*/ 2059306 h 4602480"/>
                <a:gd name="connsiteX6-223" fmla="*/ 453073 w 960120"/>
                <a:gd name="connsiteY6-224" fmla="*/ 1504632 h 4602480"/>
                <a:gd name="connsiteX7-225" fmla="*/ 239713 w 960120"/>
                <a:gd name="connsiteY7-226" fmla="*/ 1396365 h 4602480"/>
                <a:gd name="connsiteX8-227" fmla="*/ 641985 w 960120"/>
                <a:gd name="connsiteY8-228" fmla="*/ 792480 h 4602480"/>
                <a:gd name="connsiteX9-229" fmla="*/ 514238 w 960120"/>
                <a:gd name="connsiteY9-230" fmla="*/ 1099942 h 4602480"/>
                <a:gd name="connsiteX10-231" fmla="*/ 960120 w 960120"/>
                <a:gd name="connsiteY10-232" fmla="*/ 970280 h 4602480"/>
                <a:gd name="connsiteX11-233" fmla="*/ 736600 w 960120"/>
                <a:gd name="connsiteY11-234" fmla="*/ 381000 h 4602480"/>
                <a:gd name="connsiteX12-235" fmla="*/ 487680 w 960120"/>
                <a:gd name="connsiteY12-236" fmla="*/ 71120 h 4602480"/>
                <a:gd name="connsiteX13-237" fmla="*/ 0 w 960120"/>
                <a:gd name="connsiteY13-238" fmla="*/ 0 h 4602480"/>
                <a:gd name="connsiteX0-239" fmla="*/ 375920 w 960120"/>
                <a:gd name="connsiteY0-240" fmla="*/ 4602480 h 4602480"/>
                <a:gd name="connsiteX1-241" fmla="*/ 208280 w 960120"/>
                <a:gd name="connsiteY1-242" fmla="*/ 3693160 h 4602480"/>
                <a:gd name="connsiteX2-243" fmla="*/ 650240 w 960120"/>
                <a:gd name="connsiteY2-244" fmla="*/ 3256280 h 4602480"/>
                <a:gd name="connsiteX3-245" fmla="*/ 50800 w 960120"/>
                <a:gd name="connsiteY3-246" fmla="*/ 2819400 h 4602480"/>
                <a:gd name="connsiteX4-247" fmla="*/ 274320 w 960120"/>
                <a:gd name="connsiteY4-248" fmla="*/ 2484120 h 4602480"/>
                <a:gd name="connsiteX5-249" fmla="*/ 511493 w 960120"/>
                <a:gd name="connsiteY5-250" fmla="*/ 2059306 h 4602480"/>
                <a:gd name="connsiteX6-251" fmla="*/ 453073 w 960120"/>
                <a:gd name="connsiteY6-252" fmla="*/ 1504632 h 4602480"/>
                <a:gd name="connsiteX7-253" fmla="*/ 52388 w 960120"/>
                <a:gd name="connsiteY7-254" fmla="*/ 943927 h 4602480"/>
                <a:gd name="connsiteX8-255" fmla="*/ 641985 w 960120"/>
                <a:gd name="connsiteY8-256" fmla="*/ 792480 h 4602480"/>
                <a:gd name="connsiteX9-257" fmla="*/ 514238 w 960120"/>
                <a:gd name="connsiteY9-258" fmla="*/ 1099942 h 4602480"/>
                <a:gd name="connsiteX10-259" fmla="*/ 960120 w 960120"/>
                <a:gd name="connsiteY10-260" fmla="*/ 970280 h 4602480"/>
                <a:gd name="connsiteX11-261" fmla="*/ 736600 w 960120"/>
                <a:gd name="connsiteY11-262" fmla="*/ 381000 h 4602480"/>
                <a:gd name="connsiteX12-263" fmla="*/ 487680 w 960120"/>
                <a:gd name="connsiteY12-264" fmla="*/ 71120 h 4602480"/>
                <a:gd name="connsiteX13-265" fmla="*/ 0 w 960120"/>
                <a:gd name="connsiteY13-266" fmla="*/ 0 h 4602480"/>
                <a:gd name="connsiteX0-267" fmla="*/ 375920 w 960120"/>
                <a:gd name="connsiteY0-268" fmla="*/ 4602480 h 4602480"/>
                <a:gd name="connsiteX1-269" fmla="*/ 208280 w 960120"/>
                <a:gd name="connsiteY1-270" fmla="*/ 3693160 h 4602480"/>
                <a:gd name="connsiteX2-271" fmla="*/ 650240 w 960120"/>
                <a:gd name="connsiteY2-272" fmla="*/ 3256280 h 4602480"/>
                <a:gd name="connsiteX3-273" fmla="*/ 50800 w 960120"/>
                <a:gd name="connsiteY3-274" fmla="*/ 2819400 h 4602480"/>
                <a:gd name="connsiteX4-275" fmla="*/ 274320 w 960120"/>
                <a:gd name="connsiteY4-276" fmla="*/ 2484120 h 4602480"/>
                <a:gd name="connsiteX5-277" fmla="*/ 511493 w 960120"/>
                <a:gd name="connsiteY5-278" fmla="*/ 2059306 h 4602480"/>
                <a:gd name="connsiteX6-279" fmla="*/ 453073 w 960120"/>
                <a:gd name="connsiteY6-280" fmla="*/ 1504632 h 4602480"/>
                <a:gd name="connsiteX7-281" fmla="*/ 52388 w 960120"/>
                <a:gd name="connsiteY7-282" fmla="*/ 943927 h 4602480"/>
                <a:gd name="connsiteX8-283" fmla="*/ 641985 w 960120"/>
                <a:gd name="connsiteY8-284" fmla="*/ 792480 h 4602480"/>
                <a:gd name="connsiteX9-285" fmla="*/ 453913 w 960120"/>
                <a:gd name="connsiteY9-286" fmla="*/ 1123754 h 4602480"/>
                <a:gd name="connsiteX10-287" fmla="*/ 960120 w 960120"/>
                <a:gd name="connsiteY10-288" fmla="*/ 970280 h 4602480"/>
                <a:gd name="connsiteX11-289" fmla="*/ 736600 w 960120"/>
                <a:gd name="connsiteY11-290" fmla="*/ 381000 h 4602480"/>
                <a:gd name="connsiteX12-291" fmla="*/ 487680 w 960120"/>
                <a:gd name="connsiteY12-292" fmla="*/ 71120 h 4602480"/>
                <a:gd name="connsiteX13-293" fmla="*/ 0 w 960120"/>
                <a:gd name="connsiteY13-294" fmla="*/ 0 h 4602480"/>
                <a:gd name="connsiteX0-295" fmla="*/ 375920 w 960120"/>
                <a:gd name="connsiteY0-296" fmla="*/ 4602480 h 4602480"/>
                <a:gd name="connsiteX1-297" fmla="*/ 208280 w 960120"/>
                <a:gd name="connsiteY1-298" fmla="*/ 3693160 h 4602480"/>
                <a:gd name="connsiteX2-299" fmla="*/ 650240 w 960120"/>
                <a:gd name="connsiteY2-300" fmla="*/ 3256280 h 4602480"/>
                <a:gd name="connsiteX3-301" fmla="*/ 50800 w 960120"/>
                <a:gd name="connsiteY3-302" fmla="*/ 2819400 h 4602480"/>
                <a:gd name="connsiteX4-303" fmla="*/ 274320 w 960120"/>
                <a:gd name="connsiteY4-304" fmla="*/ 2484120 h 4602480"/>
                <a:gd name="connsiteX5-305" fmla="*/ 511493 w 960120"/>
                <a:gd name="connsiteY5-306" fmla="*/ 2059306 h 4602480"/>
                <a:gd name="connsiteX6-307" fmla="*/ 453073 w 960120"/>
                <a:gd name="connsiteY6-308" fmla="*/ 1504632 h 4602480"/>
                <a:gd name="connsiteX7-309" fmla="*/ 52388 w 960120"/>
                <a:gd name="connsiteY7-310" fmla="*/ 943927 h 4602480"/>
                <a:gd name="connsiteX8-311" fmla="*/ 641985 w 960120"/>
                <a:gd name="connsiteY8-312" fmla="*/ 792480 h 4602480"/>
                <a:gd name="connsiteX9-313" fmla="*/ 469788 w 960120"/>
                <a:gd name="connsiteY9-314" fmla="*/ 1101529 h 4602480"/>
                <a:gd name="connsiteX10-315" fmla="*/ 960120 w 960120"/>
                <a:gd name="connsiteY10-316" fmla="*/ 970280 h 4602480"/>
                <a:gd name="connsiteX11-317" fmla="*/ 736600 w 960120"/>
                <a:gd name="connsiteY11-318" fmla="*/ 381000 h 4602480"/>
                <a:gd name="connsiteX12-319" fmla="*/ 487680 w 960120"/>
                <a:gd name="connsiteY12-320" fmla="*/ 71120 h 4602480"/>
                <a:gd name="connsiteX13-321" fmla="*/ 0 w 960120"/>
                <a:gd name="connsiteY13-322" fmla="*/ 0 h 4602480"/>
                <a:gd name="connsiteX0-323" fmla="*/ 375920 w 960120"/>
                <a:gd name="connsiteY0-324" fmla="*/ 4602480 h 4602480"/>
                <a:gd name="connsiteX1-325" fmla="*/ 208280 w 960120"/>
                <a:gd name="connsiteY1-326" fmla="*/ 3693160 h 4602480"/>
                <a:gd name="connsiteX2-327" fmla="*/ 650240 w 960120"/>
                <a:gd name="connsiteY2-328" fmla="*/ 3256280 h 4602480"/>
                <a:gd name="connsiteX3-329" fmla="*/ 50800 w 960120"/>
                <a:gd name="connsiteY3-330" fmla="*/ 2819400 h 4602480"/>
                <a:gd name="connsiteX4-331" fmla="*/ 274320 w 960120"/>
                <a:gd name="connsiteY4-332" fmla="*/ 2484120 h 4602480"/>
                <a:gd name="connsiteX5-333" fmla="*/ 511493 w 960120"/>
                <a:gd name="connsiteY5-334" fmla="*/ 2059306 h 4602480"/>
                <a:gd name="connsiteX6-335" fmla="*/ 453073 w 960120"/>
                <a:gd name="connsiteY6-336" fmla="*/ 1504632 h 4602480"/>
                <a:gd name="connsiteX7-337" fmla="*/ 52388 w 960120"/>
                <a:gd name="connsiteY7-338" fmla="*/ 943927 h 4602480"/>
                <a:gd name="connsiteX8-339" fmla="*/ 641985 w 960120"/>
                <a:gd name="connsiteY8-340" fmla="*/ 792480 h 4602480"/>
                <a:gd name="connsiteX9-341" fmla="*/ 477726 w 960120"/>
                <a:gd name="connsiteY9-342" fmla="*/ 1093591 h 4602480"/>
                <a:gd name="connsiteX10-343" fmla="*/ 960120 w 960120"/>
                <a:gd name="connsiteY10-344" fmla="*/ 970280 h 4602480"/>
                <a:gd name="connsiteX11-345" fmla="*/ 736600 w 960120"/>
                <a:gd name="connsiteY11-346" fmla="*/ 381000 h 4602480"/>
                <a:gd name="connsiteX12-347" fmla="*/ 487680 w 960120"/>
                <a:gd name="connsiteY12-348" fmla="*/ 71120 h 4602480"/>
                <a:gd name="connsiteX13-349" fmla="*/ 0 w 960120"/>
                <a:gd name="connsiteY13-350" fmla="*/ 0 h 4602480"/>
                <a:gd name="connsiteX0-351" fmla="*/ 375920 w 960120"/>
                <a:gd name="connsiteY0-352" fmla="*/ 4602480 h 4602480"/>
                <a:gd name="connsiteX1-353" fmla="*/ 208280 w 960120"/>
                <a:gd name="connsiteY1-354" fmla="*/ 3693160 h 4602480"/>
                <a:gd name="connsiteX2-355" fmla="*/ 650240 w 960120"/>
                <a:gd name="connsiteY2-356" fmla="*/ 3256280 h 4602480"/>
                <a:gd name="connsiteX3-357" fmla="*/ 50800 w 960120"/>
                <a:gd name="connsiteY3-358" fmla="*/ 2819400 h 4602480"/>
                <a:gd name="connsiteX4-359" fmla="*/ 274320 w 960120"/>
                <a:gd name="connsiteY4-360" fmla="*/ 2484120 h 4602480"/>
                <a:gd name="connsiteX5-361" fmla="*/ 511493 w 960120"/>
                <a:gd name="connsiteY5-362" fmla="*/ 2059306 h 4602480"/>
                <a:gd name="connsiteX6-363" fmla="*/ 453073 w 960120"/>
                <a:gd name="connsiteY6-364" fmla="*/ 1504632 h 4602480"/>
                <a:gd name="connsiteX7-365" fmla="*/ 52388 w 960120"/>
                <a:gd name="connsiteY7-366" fmla="*/ 943927 h 4602480"/>
                <a:gd name="connsiteX8-367" fmla="*/ 648335 w 960120"/>
                <a:gd name="connsiteY8-368" fmla="*/ 787717 h 4602480"/>
                <a:gd name="connsiteX9-369" fmla="*/ 477726 w 960120"/>
                <a:gd name="connsiteY9-370" fmla="*/ 1093591 h 4602480"/>
                <a:gd name="connsiteX10-371" fmla="*/ 960120 w 960120"/>
                <a:gd name="connsiteY10-372" fmla="*/ 970280 h 4602480"/>
                <a:gd name="connsiteX11-373" fmla="*/ 736600 w 960120"/>
                <a:gd name="connsiteY11-374" fmla="*/ 381000 h 4602480"/>
                <a:gd name="connsiteX12-375" fmla="*/ 487680 w 960120"/>
                <a:gd name="connsiteY12-376" fmla="*/ 71120 h 4602480"/>
                <a:gd name="connsiteX13-377" fmla="*/ 0 w 960120"/>
                <a:gd name="connsiteY13-378" fmla="*/ 0 h 4602480"/>
                <a:gd name="connsiteX0-379" fmla="*/ 375920 w 960120"/>
                <a:gd name="connsiteY0-380" fmla="*/ 4602480 h 4602480"/>
                <a:gd name="connsiteX1-381" fmla="*/ 208280 w 960120"/>
                <a:gd name="connsiteY1-382" fmla="*/ 3693160 h 4602480"/>
                <a:gd name="connsiteX2-383" fmla="*/ 650240 w 960120"/>
                <a:gd name="connsiteY2-384" fmla="*/ 3256280 h 4602480"/>
                <a:gd name="connsiteX3-385" fmla="*/ 50800 w 960120"/>
                <a:gd name="connsiteY3-386" fmla="*/ 2819400 h 4602480"/>
                <a:gd name="connsiteX4-387" fmla="*/ 274320 w 960120"/>
                <a:gd name="connsiteY4-388" fmla="*/ 2484120 h 4602480"/>
                <a:gd name="connsiteX5-389" fmla="*/ 511493 w 960120"/>
                <a:gd name="connsiteY5-390" fmla="*/ 2059306 h 4602480"/>
                <a:gd name="connsiteX6-391" fmla="*/ 453073 w 960120"/>
                <a:gd name="connsiteY6-392" fmla="*/ 1504632 h 4602480"/>
                <a:gd name="connsiteX7-393" fmla="*/ 47626 w 960120"/>
                <a:gd name="connsiteY7-394" fmla="*/ 931227 h 4602480"/>
                <a:gd name="connsiteX8-395" fmla="*/ 648335 w 960120"/>
                <a:gd name="connsiteY8-396" fmla="*/ 787717 h 4602480"/>
                <a:gd name="connsiteX9-397" fmla="*/ 477726 w 960120"/>
                <a:gd name="connsiteY9-398" fmla="*/ 1093591 h 4602480"/>
                <a:gd name="connsiteX10-399" fmla="*/ 960120 w 960120"/>
                <a:gd name="connsiteY10-400" fmla="*/ 970280 h 4602480"/>
                <a:gd name="connsiteX11-401" fmla="*/ 736600 w 960120"/>
                <a:gd name="connsiteY11-402" fmla="*/ 381000 h 4602480"/>
                <a:gd name="connsiteX12-403" fmla="*/ 487680 w 960120"/>
                <a:gd name="connsiteY12-404" fmla="*/ 71120 h 4602480"/>
                <a:gd name="connsiteX13-405" fmla="*/ 0 w 960120"/>
                <a:gd name="connsiteY13-406" fmla="*/ 0 h 4602480"/>
                <a:gd name="connsiteX0-407" fmla="*/ 375920 w 960120"/>
                <a:gd name="connsiteY0-408" fmla="*/ 4602480 h 4602480"/>
                <a:gd name="connsiteX1-409" fmla="*/ 208280 w 960120"/>
                <a:gd name="connsiteY1-410" fmla="*/ 3693160 h 4602480"/>
                <a:gd name="connsiteX2-411" fmla="*/ 650240 w 960120"/>
                <a:gd name="connsiteY2-412" fmla="*/ 3256280 h 4602480"/>
                <a:gd name="connsiteX3-413" fmla="*/ 50800 w 960120"/>
                <a:gd name="connsiteY3-414" fmla="*/ 2819400 h 4602480"/>
                <a:gd name="connsiteX4-415" fmla="*/ 274320 w 960120"/>
                <a:gd name="connsiteY4-416" fmla="*/ 2484120 h 4602480"/>
                <a:gd name="connsiteX5-417" fmla="*/ 511493 w 960120"/>
                <a:gd name="connsiteY5-418" fmla="*/ 2059306 h 4602480"/>
                <a:gd name="connsiteX6-419" fmla="*/ 453073 w 960120"/>
                <a:gd name="connsiteY6-420" fmla="*/ 1504632 h 4602480"/>
                <a:gd name="connsiteX7-421" fmla="*/ 47626 w 960120"/>
                <a:gd name="connsiteY7-422" fmla="*/ 931227 h 4602480"/>
                <a:gd name="connsiteX8-423" fmla="*/ 649923 w 960120"/>
                <a:gd name="connsiteY8-424" fmla="*/ 779779 h 4602480"/>
                <a:gd name="connsiteX9-425" fmla="*/ 477726 w 960120"/>
                <a:gd name="connsiteY9-426" fmla="*/ 1093591 h 4602480"/>
                <a:gd name="connsiteX10-427" fmla="*/ 960120 w 960120"/>
                <a:gd name="connsiteY10-428" fmla="*/ 970280 h 4602480"/>
                <a:gd name="connsiteX11-429" fmla="*/ 736600 w 960120"/>
                <a:gd name="connsiteY11-430" fmla="*/ 381000 h 4602480"/>
                <a:gd name="connsiteX12-431" fmla="*/ 487680 w 960120"/>
                <a:gd name="connsiteY12-432" fmla="*/ 71120 h 4602480"/>
                <a:gd name="connsiteX13-433" fmla="*/ 0 w 960120"/>
                <a:gd name="connsiteY13-434" fmla="*/ 0 h 460248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09" y="connsiteY13-210"/>
                </a:cxn>
              </a:cxnLst>
              <a:rect l="l" t="t" r="r" b="b"/>
              <a:pathLst>
                <a:path w="960120" h="4602480">
                  <a:moveTo>
                    <a:pt x="375920" y="4602480"/>
                  </a:moveTo>
                  <a:lnTo>
                    <a:pt x="208280" y="3693160"/>
                  </a:lnTo>
                  <a:lnTo>
                    <a:pt x="650240" y="3256280"/>
                  </a:lnTo>
                  <a:lnTo>
                    <a:pt x="50800" y="2819400"/>
                  </a:lnTo>
                  <a:lnTo>
                    <a:pt x="274320" y="2484120"/>
                  </a:lnTo>
                  <a:lnTo>
                    <a:pt x="511493" y="2059306"/>
                  </a:lnTo>
                  <a:lnTo>
                    <a:pt x="453073" y="1504632"/>
                  </a:lnTo>
                  <a:lnTo>
                    <a:pt x="47626" y="931227"/>
                  </a:lnTo>
                  <a:lnTo>
                    <a:pt x="649923" y="779779"/>
                  </a:lnTo>
                  <a:lnTo>
                    <a:pt x="477726" y="1093591"/>
                  </a:lnTo>
                  <a:lnTo>
                    <a:pt x="960120" y="970280"/>
                  </a:lnTo>
                  <a:lnTo>
                    <a:pt x="736600" y="381000"/>
                  </a:lnTo>
                  <a:lnTo>
                    <a:pt x="487680" y="71120"/>
                  </a:lnTo>
                  <a:lnTo>
                    <a:pt x="0" y="0"/>
                  </a:lnTo>
                </a:path>
              </a:pathLst>
            </a:custGeom>
            <a:noFill/>
            <a:ln w="50800">
              <a:solidFill>
                <a:srgbClr val="92D050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b="1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文本框 16">
                  <a:extLst>
                    <a:ext uri="{FF2B5EF4-FFF2-40B4-BE49-F238E27FC236}">
                      <a16:creationId xmlns:a16="http://schemas.microsoft.com/office/drawing/2014/main" id="{828C3081-ED2A-2ABF-72D0-9719F6076599}"/>
                    </a:ext>
                  </a:extLst>
                </p:cNvPr>
                <p:cNvSpPr txBox="1"/>
                <p:nvPr/>
              </p:nvSpPr>
              <p:spPr>
                <a:xfrm>
                  <a:off x="3991910" y="3049704"/>
                  <a:ext cx="450794" cy="7127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17" name="文本框 16">
                  <a:extLst>
                    <a:ext uri="{FF2B5EF4-FFF2-40B4-BE49-F238E27FC236}">
                      <a16:creationId xmlns:a16="http://schemas.microsoft.com/office/drawing/2014/main" id="{828C3081-ED2A-2ABF-72D0-9719F607659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91910" y="3049704"/>
                  <a:ext cx="450794" cy="712711"/>
                </a:xfrm>
                <a:prstGeom prst="rect">
                  <a:avLst/>
                </a:prstGeom>
                <a:blipFill>
                  <a:blip r:embed="rId5"/>
                  <a:stretch>
                    <a:fillRect l="-8333" r="-3333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291C9EA5-FE11-74A1-8083-BBBFD55C684E}"/>
                </a:ext>
              </a:extLst>
            </p:cNvPr>
            <p:cNvSpPr/>
            <p:nvPr/>
          </p:nvSpPr>
          <p:spPr>
            <a:xfrm rot="4937451" flipH="1">
              <a:off x="3735020" y="3496189"/>
              <a:ext cx="376611" cy="378171"/>
            </a:xfrm>
            <a:prstGeom prst="ellipse">
              <a:avLst/>
            </a:prstGeom>
            <a:noFill/>
            <a:ln w="19050">
              <a:solidFill>
                <a:schemeClr val="tx1">
                  <a:lumMod val="95000"/>
                  <a:lumOff val="5000"/>
                  <a:alpha val="63922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b="1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E40BE788-7171-3629-BA47-5158A60B012B}"/>
                    </a:ext>
                  </a:extLst>
                </p:cNvPr>
                <p:cNvSpPr txBox="1"/>
                <p:nvPr/>
              </p:nvSpPr>
              <p:spPr>
                <a:xfrm flipH="1">
                  <a:off x="3090877" y="5989678"/>
                  <a:ext cx="883861" cy="7639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𝒒</m:t>
                            </m:r>
                          </m:sub>
                        </m:sSub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E40BE788-7171-3629-BA47-5158A60B01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3090877" y="5989678"/>
                  <a:ext cx="883861" cy="763987"/>
                </a:xfrm>
                <a:prstGeom prst="rect">
                  <a:avLst/>
                </a:prstGeom>
                <a:blipFill>
                  <a:blip r:embed="rId6"/>
                  <a:stretch>
                    <a:fillRect b="-740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文本框 19">
                  <a:extLst>
                    <a:ext uri="{FF2B5EF4-FFF2-40B4-BE49-F238E27FC236}">
                      <a16:creationId xmlns:a16="http://schemas.microsoft.com/office/drawing/2014/main" id="{B3AF3812-86E6-15A7-D7F1-20F61CE54A93}"/>
                    </a:ext>
                  </a:extLst>
                </p:cNvPr>
                <p:cNvSpPr txBox="1"/>
                <p:nvPr/>
              </p:nvSpPr>
              <p:spPr>
                <a:xfrm flipH="1">
                  <a:off x="1266547" y="3671854"/>
                  <a:ext cx="898710" cy="7127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20" name="文本框 19">
                  <a:extLst>
                    <a:ext uri="{FF2B5EF4-FFF2-40B4-BE49-F238E27FC236}">
                      <a16:creationId xmlns:a16="http://schemas.microsoft.com/office/drawing/2014/main" id="{B3AF3812-86E6-15A7-D7F1-20F61CE54A9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1266547" y="3671854"/>
                  <a:ext cx="898710" cy="71271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文本框 20">
                  <a:extLst>
                    <a:ext uri="{FF2B5EF4-FFF2-40B4-BE49-F238E27FC236}">
                      <a16:creationId xmlns:a16="http://schemas.microsoft.com/office/drawing/2014/main" id="{4D8D58ED-59B7-557E-8907-46F0843408E0}"/>
                    </a:ext>
                  </a:extLst>
                </p:cNvPr>
                <p:cNvSpPr txBox="1"/>
                <p:nvPr/>
              </p:nvSpPr>
              <p:spPr>
                <a:xfrm flipH="1">
                  <a:off x="4834304" y="3087801"/>
                  <a:ext cx="995222" cy="7127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sub>
                        </m:sSub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21" name="文本框 20">
                  <a:extLst>
                    <a:ext uri="{FF2B5EF4-FFF2-40B4-BE49-F238E27FC236}">
                      <a16:creationId xmlns:a16="http://schemas.microsoft.com/office/drawing/2014/main" id="{4D8D58ED-59B7-557E-8907-46F0843408E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4834304" y="3087801"/>
                  <a:ext cx="995222" cy="71271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A1BF4D7A-A482-CA0D-F806-61F75E856EC9}"/>
                    </a:ext>
                  </a:extLst>
                </p:cNvPr>
                <p:cNvSpPr txBox="1"/>
                <p:nvPr/>
              </p:nvSpPr>
              <p:spPr>
                <a:xfrm flipH="1">
                  <a:off x="4143386" y="856979"/>
                  <a:ext cx="802195" cy="7127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A1BF4D7A-A482-CA0D-F806-61F75E856EC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4143386" y="856979"/>
                  <a:ext cx="802195" cy="712711"/>
                </a:xfrm>
                <a:prstGeom prst="rect">
                  <a:avLst/>
                </a:prstGeom>
                <a:blipFill>
                  <a:blip r:embed="rId9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文本框 22">
                  <a:extLst>
                    <a:ext uri="{FF2B5EF4-FFF2-40B4-BE49-F238E27FC236}">
                      <a16:creationId xmlns:a16="http://schemas.microsoft.com/office/drawing/2014/main" id="{426E1668-E0FB-02E6-38F1-55BA0C377540}"/>
                    </a:ext>
                  </a:extLst>
                </p:cNvPr>
                <p:cNvSpPr txBox="1"/>
                <p:nvPr/>
              </p:nvSpPr>
              <p:spPr>
                <a:xfrm>
                  <a:off x="1491337" y="5635736"/>
                  <a:ext cx="450794" cy="7127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zh-CN" altLang="en-US" sz="2400" b="1" i="1" smtClean="0">
                            <a:latin typeface="Cambria Math" panose="02040503050406030204" pitchFamily="18" charset="0"/>
                          </a:rPr>
                          <m:t>𝔃</m:t>
                        </m:r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23" name="文本框 22">
                  <a:extLst>
                    <a:ext uri="{FF2B5EF4-FFF2-40B4-BE49-F238E27FC236}">
                      <a16:creationId xmlns:a16="http://schemas.microsoft.com/office/drawing/2014/main" id="{426E1668-E0FB-02E6-38F1-55BA0C3775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1337" y="5635736"/>
                  <a:ext cx="450794" cy="712711"/>
                </a:xfrm>
                <a:prstGeom prst="rect">
                  <a:avLst/>
                </a:prstGeom>
                <a:blipFill>
                  <a:blip r:embed="rId10"/>
                  <a:stretch>
                    <a:fillRect r="-250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箭头: 上 23">
              <a:extLst>
                <a:ext uri="{FF2B5EF4-FFF2-40B4-BE49-F238E27FC236}">
                  <a16:creationId xmlns:a16="http://schemas.microsoft.com/office/drawing/2014/main" id="{91B27549-768B-C73B-54AE-DE50C4313E1B}"/>
                </a:ext>
              </a:extLst>
            </p:cNvPr>
            <p:cNvSpPr/>
            <p:nvPr/>
          </p:nvSpPr>
          <p:spPr>
            <a:xfrm>
              <a:off x="1898943" y="6078354"/>
              <a:ext cx="235134" cy="534073"/>
            </a:xfrm>
            <a:prstGeom prst="upArrow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b="1"/>
            </a:p>
          </p:txBody>
        </p:sp>
        <p:sp>
          <p:nvSpPr>
            <p:cNvPr id="25" name="任意多边形: 形状 24">
              <a:extLst>
                <a:ext uri="{FF2B5EF4-FFF2-40B4-BE49-F238E27FC236}">
                  <a16:creationId xmlns:a16="http://schemas.microsoft.com/office/drawing/2014/main" id="{231294FF-79F2-7A82-82A9-248BEA6F66EE}"/>
                </a:ext>
              </a:extLst>
            </p:cNvPr>
            <p:cNvSpPr/>
            <p:nvPr/>
          </p:nvSpPr>
          <p:spPr>
            <a:xfrm>
              <a:off x="3463718" y="1682312"/>
              <a:ext cx="1238455" cy="2299652"/>
            </a:xfrm>
            <a:custGeom>
              <a:avLst/>
              <a:gdLst>
                <a:gd name="connsiteX0" fmla="*/ 711200 w 1244600"/>
                <a:gd name="connsiteY0" fmla="*/ 1595120 h 1595120"/>
                <a:gd name="connsiteX1" fmla="*/ 452120 w 1244600"/>
                <a:gd name="connsiteY1" fmla="*/ 1249680 h 1595120"/>
                <a:gd name="connsiteX2" fmla="*/ 401320 w 1244600"/>
                <a:gd name="connsiteY2" fmla="*/ 721360 h 1595120"/>
                <a:gd name="connsiteX3" fmla="*/ 0 w 1244600"/>
                <a:gd name="connsiteY3" fmla="*/ 147320 h 1595120"/>
                <a:gd name="connsiteX4" fmla="*/ 584200 w 1244600"/>
                <a:gd name="connsiteY4" fmla="*/ 0 h 1595120"/>
                <a:gd name="connsiteX5" fmla="*/ 401320 w 1244600"/>
                <a:gd name="connsiteY5" fmla="*/ 325120 h 1595120"/>
                <a:gd name="connsiteX6" fmla="*/ 919480 w 1244600"/>
                <a:gd name="connsiteY6" fmla="*/ 162560 h 1595120"/>
                <a:gd name="connsiteX7" fmla="*/ 1244600 w 1244600"/>
                <a:gd name="connsiteY7" fmla="*/ 55880 h 1595120"/>
                <a:gd name="connsiteX0-1" fmla="*/ 711200 w 1244600"/>
                <a:gd name="connsiteY0-2" fmla="*/ 1595120 h 1595120"/>
                <a:gd name="connsiteX1-3" fmla="*/ 452120 w 1244600"/>
                <a:gd name="connsiteY1-4" fmla="*/ 1249680 h 1595120"/>
                <a:gd name="connsiteX2-5" fmla="*/ 401320 w 1244600"/>
                <a:gd name="connsiteY2-6" fmla="*/ 721360 h 1595120"/>
                <a:gd name="connsiteX3-7" fmla="*/ 0 w 1244600"/>
                <a:gd name="connsiteY3-8" fmla="*/ 147320 h 1595120"/>
                <a:gd name="connsiteX4-9" fmla="*/ 584200 w 1244600"/>
                <a:gd name="connsiteY4-10" fmla="*/ 0 h 1595120"/>
                <a:gd name="connsiteX5-11" fmla="*/ 401320 w 1244600"/>
                <a:gd name="connsiteY5-12" fmla="*/ 325120 h 1595120"/>
                <a:gd name="connsiteX6-13" fmla="*/ 929640 w 1244600"/>
                <a:gd name="connsiteY6-14" fmla="*/ 187960 h 1595120"/>
                <a:gd name="connsiteX7-15" fmla="*/ 1244600 w 1244600"/>
                <a:gd name="connsiteY7-16" fmla="*/ 55880 h 1595120"/>
                <a:gd name="connsiteX0-17" fmla="*/ 711200 w 1244600"/>
                <a:gd name="connsiteY0-18" fmla="*/ 1595120 h 1595120"/>
                <a:gd name="connsiteX1-19" fmla="*/ 452120 w 1244600"/>
                <a:gd name="connsiteY1-20" fmla="*/ 1249680 h 1595120"/>
                <a:gd name="connsiteX2-21" fmla="*/ 401320 w 1244600"/>
                <a:gd name="connsiteY2-22" fmla="*/ 721360 h 1595120"/>
                <a:gd name="connsiteX3-23" fmla="*/ 0 w 1244600"/>
                <a:gd name="connsiteY3-24" fmla="*/ 147320 h 1595120"/>
                <a:gd name="connsiteX4-25" fmla="*/ 584200 w 1244600"/>
                <a:gd name="connsiteY4-26" fmla="*/ 0 h 1595120"/>
                <a:gd name="connsiteX5-27" fmla="*/ 401320 w 1244600"/>
                <a:gd name="connsiteY5-28" fmla="*/ 325120 h 1595120"/>
                <a:gd name="connsiteX6-29" fmla="*/ 929640 w 1244600"/>
                <a:gd name="connsiteY6-30" fmla="*/ 187960 h 1595120"/>
                <a:gd name="connsiteX7-31" fmla="*/ 1206705 w 1244600"/>
                <a:gd name="connsiteY7-32" fmla="*/ 64257 h 1595120"/>
                <a:gd name="connsiteX8" fmla="*/ 1244600 w 1244600"/>
                <a:gd name="connsiteY8" fmla="*/ 55880 h 1595120"/>
                <a:gd name="connsiteX0-33" fmla="*/ 711200 w 1244600"/>
                <a:gd name="connsiteY0-34" fmla="*/ 1595120 h 1595120"/>
                <a:gd name="connsiteX1-35" fmla="*/ 452120 w 1244600"/>
                <a:gd name="connsiteY1-36" fmla="*/ 1249680 h 1595120"/>
                <a:gd name="connsiteX2-37" fmla="*/ 401320 w 1244600"/>
                <a:gd name="connsiteY2-38" fmla="*/ 721360 h 1595120"/>
                <a:gd name="connsiteX3-39" fmla="*/ 0 w 1244600"/>
                <a:gd name="connsiteY3-40" fmla="*/ 147320 h 1595120"/>
                <a:gd name="connsiteX4-41" fmla="*/ 584200 w 1244600"/>
                <a:gd name="connsiteY4-42" fmla="*/ 0 h 1595120"/>
                <a:gd name="connsiteX5-43" fmla="*/ 401320 w 1244600"/>
                <a:gd name="connsiteY5-44" fmla="*/ 325120 h 1595120"/>
                <a:gd name="connsiteX6-45" fmla="*/ 929640 w 1244600"/>
                <a:gd name="connsiteY6-46" fmla="*/ 187960 h 1595120"/>
                <a:gd name="connsiteX7-47" fmla="*/ 1146380 w 1244600"/>
                <a:gd name="connsiteY7-48" fmla="*/ 92832 h 1595120"/>
                <a:gd name="connsiteX8-49" fmla="*/ 1244600 w 1244600"/>
                <a:gd name="connsiteY8-50" fmla="*/ 55880 h 1595120"/>
                <a:gd name="connsiteX0-51" fmla="*/ 711200 w 1231900"/>
                <a:gd name="connsiteY0-52" fmla="*/ 2383790 h 2383790"/>
                <a:gd name="connsiteX1-53" fmla="*/ 452120 w 1231900"/>
                <a:gd name="connsiteY1-54" fmla="*/ 2038350 h 2383790"/>
                <a:gd name="connsiteX2-55" fmla="*/ 401320 w 1231900"/>
                <a:gd name="connsiteY2-56" fmla="*/ 1510030 h 2383790"/>
                <a:gd name="connsiteX3-57" fmla="*/ 0 w 1231900"/>
                <a:gd name="connsiteY3-58" fmla="*/ 935990 h 2383790"/>
                <a:gd name="connsiteX4-59" fmla="*/ 584200 w 1231900"/>
                <a:gd name="connsiteY4-60" fmla="*/ 788670 h 2383790"/>
                <a:gd name="connsiteX5-61" fmla="*/ 401320 w 1231900"/>
                <a:gd name="connsiteY5-62" fmla="*/ 1113790 h 2383790"/>
                <a:gd name="connsiteX6-63" fmla="*/ 929640 w 1231900"/>
                <a:gd name="connsiteY6-64" fmla="*/ 976630 h 2383790"/>
                <a:gd name="connsiteX7-65" fmla="*/ 1146380 w 1231900"/>
                <a:gd name="connsiteY7-66" fmla="*/ 881502 h 2383790"/>
                <a:gd name="connsiteX8-67" fmla="*/ 1231900 w 1231900"/>
                <a:gd name="connsiteY8-68" fmla="*/ 0 h 2383790"/>
                <a:gd name="connsiteX0-69" fmla="*/ 711200 w 1272085"/>
                <a:gd name="connsiteY0-70" fmla="*/ 2383790 h 2383790"/>
                <a:gd name="connsiteX1-71" fmla="*/ 452120 w 1272085"/>
                <a:gd name="connsiteY1-72" fmla="*/ 2038350 h 2383790"/>
                <a:gd name="connsiteX2-73" fmla="*/ 401320 w 1272085"/>
                <a:gd name="connsiteY2-74" fmla="*/ 1510030 h 2383790"/>
                <a:gd name="connsiteX3-75" fmla="*/ 0 w 1272085"/>
                <a:gd name="connsiteY3-76" fmla="*/ 935990 h 2383790"/>
                <a:gd name="connsiteX4-77" fmla="*/ 584200 w 1272085"/>
                <a:gd name="connsiteY4-78" fmla="*/ 788670 h 2383790"/>
                <a:gd name="connsiteX5-79" fmla="*/ 401320 w 1272085"/>
                <a:gd name="connsiteY5-80" fmla="*/ 1113790 h 2383790"/>
                <a:gd name="connsiteX6-81" fmla="*/ 929640 w 1272085"/>
                <a:gd name="connsiteY6-82" fmla="*/ 976630 h 2383790"/>
                <a:gd name="connsiteX7-83" fmla="*/ 1254330 w 1272085"/>
                <a:gd name="connsiteY7-84" fmla="*/ 881502 h 2383790"/>
                <a:gd name="connsiteX8-85" fmla="*/ 1231900 w 1272085"/>
                <a:gd name="connsiteY8-86" fmla="*/ 0 h 2383790"/>
                <a:gd name="connsiteX0-87" fmla="*/ 711200 w 1254330"/>
                <a:gd name="connsiteY0-88" fmla="*/ 2383790 h 2383790"/>
                <a:gd name="connsiteX1-89" fmla="*/ 452120 w 1254330"/>
                <a:gd name="connsiteY1-90" fmla="*/ 2038350 h 2383790"/>
                <a:gd name="connsiteX2-91" fmla="*/ 401320 w 1254330"/>
                <a:gd name="connsiteY2-92" fmla="*/ 1510030 h 2383790"/>
                <a:gd name="connsiteX3-93" fmla="*/ 0 w 1254330"/>
                <a:gd name="connsiteY3-94" fmla="*/ 935990 h 2383790"/>
                <a:gd name="connsiteX4-95" fmla="*/ 584200 w 1254330"/>
                <a:gd name="connsiteY4-96" fmla="*/ 788670 h 2383790"/>
                <a:gd name="connsiteX5-97" fmla="*/ 401320 w 1254330"/>
                <a:gd name="connsiteY5-98" fmla="*/ 1113790 h 2383790"/>
                <a:gd name="connsiteX6-99" fmla="*/ 929640 w 1254330"/>
                <a:gd name="connsiteY6-100" fmla="*/ 976630 h 2383790"/>
                <a:gd name="connsiteX7-101" fmla="*/ 1254330 w 1254330"/>
                <a:gd name="connsiteY7-102" fmla="*/ 881502 h 2383790"/>
                <a:gd name="connsiteX8-103" fmla="*/ 1231900 w 1254330"/>
                <a:gd name="connsiteY8-104" fmla="*/ 0 h 2383790"/>
                <a:gd name="connsiteX0-105" fmla="*/ 711200 w 1254330"/>
                <a:gd name="connsiteY0-106" fmla="*/ 2383790 h 2383790"/>
                <a:gd name="connsiteX1-107" fmla="*/ 452120 w 1254330"/>
                <a:gd name="connsiteY1-108" fmla="*/ 2038350 h 2383790"/>
                <a:gd name="connsiteX2-109" fmla="*/ 401320 w 1254330"/>
                <a:gd name="connsiteY2-110" fmla="*/ 1510030 h 2383790"/>
                <a:gd name="connsiteX3-111" fmla="*/ 0 w 1254330"/>
                <a:gd name="connsiteY3-112" fmla="*/ 935990 h 2383790"/>
                <a:gd name="connsiteX4-113" fmla="*/ 584200 w 1254330"/>
                <a:gd name="connsiteY4-114" fmla="*/ 788670 h 2383790"/>
                <a:gd name="connsiteX5-115" fmla="*/ 401320 w 1254330"/>
                <a:gd name="connsiteY5-116" fmla="*/ 1113790 h 2383790"/>
                <a:gd name="connsiteX6-117" fmla="*/ 929640 w 1254330"/>
                <a:gd name="connsiteY6-118" fmla="*/ 976630 h 2383790"/>
                <a:gd name="connsiteX7-119" fmla="*/ 1254330 w 1254330"/>
                <a:gd name="connsiteY7-120" fmla="*/ 881502 h 2383790"/>
                <a:gd name="connsiteX8-121" fmla="*/ 1231900 w 1254330"/>
                <a:gd name="connsiteY8-122" fmla="*/ 0 h 2383790"/>
                <a:gd name="connsiteX0-123" fmla="*/ 711200 w 1238455"/>
                <a:gd name="connsiteY0-124" fmla="*/ 2383790 h 2383790"/>
                <a:gd name="connsiteX1-125" fmla="*/ 452120 w 1238455"/>
                <a:gd name="connsiteY1-126" fmla="*/ 2038350 h 2383790"/>
                <a:gd name="connsiteX2-127" fmla="*/ 401320 w 1238455"/>
                <a:gd name="connsiteY2-128" fmla="*/ 1510030 h 2383790"/>
                <a:gd name="connsiteX3-129" fmla="*/ 0 w 1238455"/>
                <a:gd name="connsiteY3-130" fmla="*/ 935990 h 2383790"/>
                <a:gd name="connsiteX4-131" fmla="*/ 584200 w 1238455"/>
                <a:gd name="connsiteY4-132" fmla="*/ 788670 h 2383790"/>
                <a:gd name="connsiteX5-133" fmla="*/ 401320 w 1238455"/>
                <a:gd name="connsiteY5-134" fmla="*/ 1113790 h 2383790"/>
                <a:gd name="connsiteX6-135" fmla="*/ 929640 w 1238455"/>
                <a:gd name="connsiteY6-136" fmla="*/ 976630 h 2383790"/>
                <a:gd name="connsiteX7-137" fmla="*/ 1238455 w 1238455"/>
                <a:gd name="connsiteY7-138" fmla="*/ 881502 h 2383790"/>
                <a:gd name="connsiteX8-139" fmla="*/ 1231900 w 1238455"/>
                <a:gd name="connsiteY8-140" fmla="*/ 0 h 2383790"/>
                <a:gd name="connsiteX0-141" fmla="*/ 711200 w 1238455"/>
                <a:gd name="connsiteY0-142" fmla="*/ 2361565 h 2361565"/>
                <a:gd name="connsiteX1-143" fmla="*/ 452120 w 1238455"/>
                <a:gd name="connsiteY1-144" fmla="*/ 2016125 h 2361565"/>
                <a:gd name="connsiteX2-145" fmla="*/ 401320 w 1238455"/>
                <a:gd name="connsiteY2-146" fmla="*/ 1487805 h 2361565"/>
                <a:gd name="connsiteX3-147" fmla="*/ 0 w 1238455"/>
                <a:gd name="connsiteY3-148" fmla="*/ 913765 h 2361565"/>
                <a:gd name="connsiteX4-149" fmla="*/ 584200 w 1238455"/>
                <a:gd name="connsiteY4-150" fmla="*/ 766445 h 2361565"/>
                <a:gd name="connsiteX5-151" fmla="*/ 401320 w 1238455"/>
                <a:gd name="connsiteY5-152" fmla="*/ 1091565 h 2361565"/>
                <a:gd name="connsiteX6-153" fmla="*/ 929640 w 1238455"/>
                <a:gd name="connsiteY6-154" fmla="*/ 954405 h 2361565"/>
                <a:gd name="connsiteX7-155" fmla="*/ 1238455 w 1238455"/>
                <a:gd name="connsiteY7-156" fmla="*/ 859277 h 2361565"/>
                <a:gd name="connsiteX8-157" fmla="*/ 1228725 w 1238455"/>
                <a:gd name="connsiteY8-158" fmla="*/ 0 h 2361565"/>
                <a:gd name="connsiteX0-159" fmla="*/ 692150 w 1238455"/>
                <a:gd name="connsiteY0-160" fmla="*/ 2299652 h 2299652"/>
                <a:gd name="connsiteX1-161" fmla="*/ 452120 w 1238455"/>
                <a:gd name="connsiteY1-162" fmla="*/ 2016125 h 2299652"/>
                <a:gd name="connsiteX2-163" fmla="*/ 401320 w 1238455"/>
                <a:gd name="connsiteY2-164" fmla="*/ 1487805 h 2299652"/>
                <a:gd name="connsiteX3-165" fmla="*/ 0 w 1238455"/>
                <a:gd name="connsiteY3-166" fmla="*/ 913765 h 2299652"/>
                <a:gd name="connsiteX4-167" fmla="*/ 584200 w 1238455"/>
                <a:gd name="connsiteY4-168" fmla="*/ 766445 h 2299652"/>
                <a:gd name="connsiteX5-169" fmla="*/ 401320 w 1238455"/>
                <a:gd name="connsiteY5-170" fmla="*/ 1091565 h 2299652"/>
                <a:gd name="connsiteX6-171" fmla="*/ 929640 w 1238455"/>
                <a:gd name="connsiteY6-172" fmla="*/ 954405 h 2299652"/>
                <a:gd name="connsiteX7-173" fmla="*/ 1238455 w 1238455"/>
                <a:gd name="connsiteY7-174" fmla="*/ 859277 h 2299652"/>
                <a:gd name="connsiteX8-175" fmla="*/ 1228725 w 1238455"/>
                <a:gd name="connsiteY8-176" fmla="*/ 0 h 22996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49" y="connsiteY8-50"/>
                </a:cxn>
              </a:cxnLst>
              <a:rect l="l" t="t" r="r" b="b"/>
              <a:pathLst>
                <a:path w="1238455" h="2299652">
                  <a:moveTo>
                    <a:pt x="692150" y="2299652"/>
                  </a:moveTo>
                  <a:lnTo>
                    <a:pt x="452120" y="2016125"/>
                  </a:lnTo>
                  <a:lnTo>
                    <a:pt x="401320" y="1487805"/>
                  </a:lnTo>
                  <a:lnTo>
                    <a:pt x="0" y="913765"/>
                  </a:lnTo>
                  <a:lnTo>
                    <a:pt x="584200" y="766445"/>
                  </a:lnTo>
                  <a:lnTo>
                    <a:pt x="401320" y="1091565"/>
                  </a:lnTo>
                  <a:lnTo>
                    <a:pt x="929640" y="954405"/>
                  </a:lnTo>
                  <a:cubicBezTo>
                    <a:pt x="1063871" y="910928"/>
                    <a:pt x="1062137" y="916215"/>
                    <a:pt x="1238455" y="859277"/>
                  </a:cubicBezTo>
                  <a:cubicBezTo>
                    <a:pt x="1230623" y="541989"/>
                    <a:pt x="1222409" y="1396"/>
                    <a:pt x="1228725" y="0"/>
                  </a:cubicBezTo>
                </a:path>
              </a:pathLst>
            </a:custGeom>
            <a:noFill/>
            <a:ln w="50800">
              <a:solidFill>
                <a:srgbClr val="C00000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b="1"/>
            </a:p>
          </p:txBody>
        </p:sp>
      </p:grp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81C2FB1A-915F-F6FF-E2AF-900EB1EEE7D2}"/>
              </a:ext>
            </a:extLst>
          </p:cNvPr>
          <p:cNvCxnSpPr/>
          <p:nvPr/>
        </p:nvCxnSpPr>
        <p:spPr>
          <a:xfrm flipV="1">
            <a:off x="9724343" y="4259069"/>
            <a:ext cx="278161" cy="945240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977D472C-4998-2FDE-14CF-9300471683C5}"/>
              </a:ext>
            </a:extLst>
          </p:cNvPr>
          <p:cNvGrpSpPr/>
          <p:nvPr/>
        </p:nvGrpSpPr>
        <p:grpSpPr>
          <a:xfrm>
            <a:off x="8586817" y="1269026"/>
            <a:ext cx="2516277" cy="4285709"/>
            <a:chOff x="5993148" y="1926564"/>
            <a:chExt cx="1593305" cy="271370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文本框 71">
                  <a:extLst>
                    <a:ext uri="{FF2B5EF4-FFF2-40B4-BE49-F238E27FC236}">
                      <a16:creationId xmlns:a16="http://schemas.microsoft.com/office/drawing/2014/main" id="{A703D2B9-860F-0128-D133-EBF03DD58E44}"/>
                    </a:ext>
                  </a:extLst>
                </p:cNvPr>
                <p:cNvSpPr txBox="1"/>
                <p:nvPr/>
              </p:nvSpPr>
              <p:spPr>
                <a:xfrm flipH="1">
                  <a:off x="7192754" y="1926564"/>
                  <a:ext cx="393699" cy="4482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4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40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CN" sz="4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zh-CN" altLang="en-US" sz="4000" dirty="0"/>
                </a:p>
              </p:txBody>
            </p:sp>
          </mc:Choice>
          <mc:Fallback xmlns="">
            <p:sp>
              <p:nvSpPr>
                <p:cNvPr id="93" name="文本框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7192754" y="1926564"/>
                  <a:ext cx="393699" cy="448233"/>
                </a:xfrm>
                <a:prstGeom prst="rect">
                  <a:avLst/>
                </a:prstGeom>
                <a:blipFill rotWithShape="1">
                  <a:blip r:embed="rId1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3" name="任意多边形: 形状 72">
              <a:extLst>
                <a:ext uri="{FF2B5EF4-FFF2-40B4-BE49-F238E27FC236}">
                  <a16:creationId xmlns:a16="http://schemas.microsoft.com/office/drawing/2014/main" id="{5C4D4381-8820-C0D9-CDE2-FE8FD89A89AB}"/>
                </a:ext>
              </a:extLst>
            </p:cNvPr>
            <p:cNvSpPr/>
            <p:nvPr/>
          </p:nvSpPr>
          <p:spPr>
            <a:xfrm>
              <a:off x="5993148" y="2065751"/>
              <a:ext cx="1238455" cy="2361565"/>
            </a:xfrm>
            <a:custGeom>
              <a:avLst/>
              <a:gdLst>
                <a:gd name="connsiteX0" fmla="*/ 711200 w 1244600"/>
                <a:gd name="connsiteY0" fmla="*/ 1595120 h 1595120"/>
                <a:gd name="connsiteX1" fmla="*/ 452120 w 1244600"/>
                <a:gd name="connsiteY1" fmla="*/ 1249680 h 1595120"/>
                <a:gd name="connsiteX2" fmla="*/ 401320 w 1244600"/>
                <a:gd name="connsiteY2" fmla="*/ 721360 h 1595120"/>
                <a:gd name="connsiteX3" fmla="*/ 0 w 1244600"/>
                <a:gd name="connsiteY3" fmla="*/ 147320 h 1595120"/>
                <a:gd name="connsiteX4" fmla="*/ 584200 w 1244600"/>
                <a:gd name="connsiteY4" fmla="*/ 0 h 1595120"/>
                <a:gd name="connsiteX5" fmla="*/ 401320 w 1244600"/>
                <a:gd name="connsiteY5" fmla="*/ 325120 h 1595120"/>
                <a:gd name="connsiteX6" fmla="*/ 919480 w 1244600"/>
                <a:gd name="connsiteY6" fmla="*/ 162560 h 1595120"/>
                <a:gd name="connsiteX7" fmla="*/ 1244600 w 1244600"/>
                <a:gd name="connsiteY7" fmla="*/ 55880 h 1595120"/>
                <a:gd name="connsiteX0-1" fmla="*/ 711200 w 1244600"/>
                <a:gd name="connsiteY0-2" fmla="*/ 1595120 h 1595120"/>
                <a:gd name="connsiteX1-3" fmla="*/ 452120 w 1244600"/>
                <a:gd name="connsiteY1-4" fmla="*/ 1249680 h 1595120"/>
                <a:gd name="connsiteX2-5" fmla="*/ 401320 w 1244600"/>
                <a:gd name="connsiteY2-6" fmla="*/ 721360 h 1595120"/>
                <a:gd name="connsiteX3-7" fmla="*/ 0 w 1244600"/>
                <a:gd name="connsiteY3-8" fmla="*/ 147320 h 1595120"/>
                <a:gd name="connsiteX4-9" fmla="*/ 584200 w 1244600"/>
                <a:gd name="connsiteY4-10" fmla="*/ 0 h 1595120"/>
                <a:gd name="connsiteX5-11" fmla="*/ 401320 w 1244600"/>
                <a:gd name="connsiteY5-12" fmla="*/ 325120 h 1595120"/>
                <a:gd name="connsiteX6-13" fmla="*/ 929640 w 1244600"/>
                <a:gd name="connsiteY6-14" fmla="*/ 187960 h 1595120"/>
                <a:gd name="connsiteX7-15" fmla="*/ 1244600 w 1244600"/>
                <a:gd name="connsiteY7-16" fmla="*/ 55880 h 1595120"/>
                <a:gd name="connsiteX0-17" fmla="*/ 711200 w 1244600"/>
                <a:gd name="connsiteY0-18" fmla="*/ 1595120 h 1595120"/>
                <a:gd name="connsiteX1-19" fmla="*/ 452120 w 1244600"/>
                <a:gd name="connsiteY1-20" fmla="*/ 1249680 h 1595120"/>
                <a:gd name="connsiteX2-21" fmla="*/ 401320 w 1244600"/>
                <a:gd name="connsiteY2-22" fmla="*/ 721360 h 1595120"/>
                <a:gd name="connsiteX3-23" fmla="*/ 0 w 1244600"/>
                <a:gd name="connsiteY3-24" fmla="*/ 147320 h 1595120"/>
                <a:gd name="connsiteX4-25" fmla="*/ 584200 w 1244600"/>
                <a:gd name="connsiteY4-26" fmla="*/ 0 h 1595120"/>
                <a:gd name="connsiteX5-27" fmla="*/ 401320 w 1244600"/>
                <a:gd name="connsiteY5-28" fmla="*/ 325120 h 1595120"/>
                <a:gd name="connsiteX6-29" fmla="*/ 929640 w 1244600"/>
                <a:gd name="connsiteY6-30" fmla="*/ 187960 h 1595120"/>
                <a:gd name="connsiteX7-31" fmla="*/ 1206705 w 1244600"/>
                <a:gd name="connsiteY7-32" fmla="*/ 64257 h 1595120"/>
                <a:gd name="connsiteX8" fmla="*/ 1244600 w 1244600"/>
                <a:gd name="connsiteY8" fmla="*/ 55880 h 1595120"/>
                <a:gd name="connsiteX0-33" fmla="*/ 711200 w 1244600"/>
                <a:gd name="connsiteY0-34" fmla="*/ 1595120 h 1595120"/>
                <a:gd name="connsiteX1-35" fmla="*/ 452120 w 1244600"/>
                <a:gd name="connsiteY1-36" fmla="*/ 1249680 h 1595120"/>
                <a:gd name="connsiteX2-37" fmla="*/ 401320 w 1244600"/>
                <a:gd name="connsiteY2-38" fmla="*/ 721360 h 1595120"/>
                <a:gd name="connsiteX3-39" fmla="*/ 0 w 1244600"/>
                <a:gd name="connsiteY3-40" fmla="*/ 147320 h 1595120"/>
                <a:gd name="connsiteX4-41" fmla="*/ 584200 w 1244600"/>
                <a:gd name="connsiteY4-42" fmla="*/ 0 h 1595120"/>
                <a:gd name="connsiteX5-43" fmla="*/ 401320 w 1244600"/>
                <a:gd name="connsiteY5-44" fmla="*/ 325120 h 1595120"/>
                <a:gd name="connsiteX6-45" fmla="*/ 929640 w 1244600"/>
                <a:gd name="connsiteY6-46" fmla="*/ 187960 h 1595120"/>
                <a:gd name="connsiteX7-47" fmla="*/ 1146380 w 1244600"/>
                <a:gd name="connsiteY7-48" fmla="*/ 92832 h 1595120"/>
                <a:gd name="connsiteX8-49" fmla="*/ 1244600 w 1244600"/>
                <a:gd name="connsiteY8-50" fmla="*/ 55880 h 1595120"/>
                <a:gd name="connsiteX0-51" fmla="*/ 711200 w 1231900"/>
                <a:gd name="connsiteY0-52" fmla="*/ 2383790 h 2383790"/>
                <a:gd name="connsiteX1-53" fmla="*/ 452120 w 1231900"/>
                <a:gd name="connsiteY1-54" fmla="*/ 2038350 h 2383790"/>
                <a:gd name="connsiteX2-55" fmla="*/ 401320 w 1231900"/>
                <a:gd name="connsiteY2-56" fmla="*/ 1510030 h 2383790"/>
                <a:gd name="connsiteX3-57" fmla="*/ 0 w 1231900"/>
                <a:gd name="connsiteY3-58" fmla="*/ 935990 h 2383790"/>
                <a:gd name="connsiteX4-59" fmla="*/ 584200 w 1231900"/>
                <a:gd name="connsiteY4-60" fmla="*/ 788670 h 2383790"/>
                <a:gd name="connsiteX5-61" fmla="*/ 401320 w 1231900"/>
                <a:gd name="connsiteY5-62" fmla="*/ 1113790 h 2383790"/>
                <a:gd name="connsiteX6-63" fmla="*/ 929640 w 1231900"/>
                <a:gd name="connsiteY6-64" fmla="*/ 976630 h 2383790"/>
                <a:gd name="connsiteX7-65" fmla="*/ 1146380 w 1231900"/>
                <a:gd name="connsiteY7-66" fmla="*/ 881502 h 2383790"/>
                <a:gd name="connsiteX8-67" fmla="*/ 1231900 w 1231900"/>
                <a:gd name="connsiteY8-68" fmla="*/ 0 h 2383790"/>
                <a:gd name="connsiteX0-69" fmla="*/ 711200 w 1272085"/>
                <a:gd name="connsiteY0-70" fmla="*/ 2383790 h 2383790"/>
                <a:gd name="connsiteX1-71" fmla="*/ 452120 w 1272085"/>
                <a:gd name="connsiteY1-72" fmla="*/ 2038350 h 2383790"/>
                <a:gd name="connsiteX2-73" fmla="*/ 401320 w 1272085"/>
                <a:gd name="connsiteY2-74" fmla="*/ 1510030 h 2383790"/>
                <a:gd name="connsiteX3-75" fmla="*/ 0 w 1272085"/>
                <a:gd name="connsiteY3-76" fmla="*/ 935990 h 2383790"/>
                <a:gd name="connsiteX4-77" fmla="*/ 584200 w 1272085"/>
                <a:gd name="connsiteY4-78" fmla="*/ 788670 h 2383790"/>
                <a:gd name="connsiteX5-79" fmla="*/ 401320 w 1272085"/>
                <a:gd name="connsiteY5-80" fmla="*/ 1113790 h 2383790"/>
                <a:gd name="connsiteX6-81" fmla="*/ 929640 w 1272085"/>
                <a:gd name="connsiteY6-82" fmla="*/ 976630 h 2383790"/>
                <a:gd name="connsiteX7-83" fmla="*/ 1254330 w 1272085"/>
                <a:gd name="connsiteY7-84" fmla="*/ 881502 h 2383790"/>
                <a:gd name="connsiteX8-85" fmla="*/ 1231900 w 1272085"/>
                <a:gd name="connsiteY8-86" fmla="*/ 0 h 2383790"/>
                <a:gd name="connsiteX0-87" fmla="*/ 711200 w 1254330"/>
                <a:gd name="connsiteY0-88" fmla="*/ 2383790 h 2383790"/>
                <a:gd name="connsiteX1-89" fmla="*/ 452120 w 1254330"/>
                <a:gd name="connsiteY1-90" fmla="*/ 2038350 h 2383790"/>
                <a:gd name="connsiteX2-91" fmla="*/ 401320 w 1254330"/>
                <a:gd name="connsiteY2-92" fmla="*/ 1510030 h 2383790"/>
                <a:gd name="connsiteX3-93" fmla="*/ 0 w 1254330"/>
                <a:gd name="connsiteY3-94" fmla="*/ 935990 h 2383790"/>
                <a:gd name="connsiteX4-95" fmla="*/ 584200 w 1254330"/>
                <a:gd name="connsiteY4-96" fmla="*/ 788670 h 2383790"/>
                <a:gd name="connsiteX5-97" fmla="*/ 401320 w 1254330"/>
                <a:gd name="connsiteY5-98" fmla="*/ 1113790 h 2383790"/>
                <a:gd name="connsiteX6-99" fmla="*/ 929640 w 1254330"/>
                <a:gd name="connsiteY6-100" fmla="*/ 976630 h 2383790"/>
                <a:gd name="connsiteX7-101" fmla="*/ 1254330 w 1254330"/>
                <a:gd name="connsiteY7-102" fmla="*/ 881502 h 2383790"/>
                <a:gd name="connsiteX8-103" fmla="*/ 1231900 w 1254330"/>
                <a:gd name="connsiteY8-104" fmla="*/ 0 h 2383790"/>
                <a:gd name="connsiteX0-105" fmla="*/ 711200 w 1254330"/>
                <a:gd name="connsiteY0-106" fmla="*/ 2383790 h 2383790"/>
                <a:gd name="connsiteX1-107" fmla="*/ 452120 w 1254330"/>
                <a:gd name="connsiteY1-108" fmla="*/ 2038350 h 2383790"/>
                <a:gd name="connsiteX2-109" fmla="*/ 401320 w 1254330"/>
                <a:gd name="connsiteY2-110" fmla="*/ 1510030 h 2383790"/>
                <a:gd name="connsiteX3-111" fmla="*/ 0 w 1254330"/>
                <a:gd name="connsiteY3-112" fmla="*/ 935990 h 2383790"/>
                <a:gd name="connsiteX4-113" fmla="*/ 584200 w 1254330"/>
                <a:gd name="connsiteY4-114" fmla="*/ 788670 h 2383790"/>
                <a:gd name="connsiteX5-115" fmla="*/ 401320 w 1254330"/>
                <a:gd name="connsiteY5-116" fmla="*/ 1113790 h 2383790"/>
                <a:gd name="connsiteX6-117" fmla="*/ 929640 w 1254330"/>
                <a:gd name="connsiteY6-118" fmla="*/ 976630 h 2383790"/>
                <a:gd name="connsiteX7-119" fmla="*/ 1254330 w 1254330"/>
                <a:gd name="connsiteY7-120" fmla="*/ 881502 h 2383790"/>
                <a:gd name="connsiteX8-121" fmla="*/ 1231900 w 1254330"/>
                <a:gd name="connsiteY8-122" fmla="*/ 0 h 2383790"/>
                <a:gd name="connsiteX0-123" fmla="*/ 711200 w 1238455"/>
                <a:gd name="connsiteY0-124" fmla="*/ 2383790 h 2383790"/>
                <a:gd name="connsiteX1-125" fmla="*/ 452120 w 1238455"/>
                <a:gd name="connsiteY1-126" fmla="*/ 2038350 h 2383790"/>
                <a:gd name="connsiteX2-127" fmla="*/ 401320 w 1238455"/>
                <a:gd name="connsiteY2-128" fmla="*/ 1510030 h 2383790"/>
                <a:gd name="connsiteX3-129" fmla="*/ 0 w 1238455"/>
                <a:gd name="connsiteY3-130" fmla="*/ 935990 h 2383790"/>
                <a:gd name="connsiteX4-131" fmla="*/ 584200 w 1238455"/>
                <a:gd name="connsiteY4-132" fmla="*/ 788670 h 2383790"/>
                <a:gd name="connsiteX5-133" fmla="*/ 401320 w 1238455"/>
                <a:gd name="connsiteY5-134" fmla="*/ 1113790 h 2383790"/>
                <a:gd name="connsiteX6-135" fmla="*/ 929640 w 1238455"/>
                <a:gd name="connsiteY6-136" fmla="*/ 976630 h 2383790"/>
                <a:gd name="connsiteX7-137" fmla="*/ 1238455 w 1238455"/>
                <a:gd name="connsiteY7-138" fmla="*/ 881502 h 2383790"/>
                <a:gd name="connsiteX8-139" fmla="*/ 1231900 w 1238455"/>
                <a:gd name="connsiteY8-140" fmla="*/ 0 h 2383790"/>
                <a:gd name="connsiteX0-141" fmla="*/ 711200 w 1238455"/>
                <a:gd name="connsiteY0-142" fmla="*/ 2361565 h 2361565"/>
                <a:gd name="connsiteX1-143" fmla="*/ 452120 w 1238455"/>
                <a:gd name="connsiteY1-144" fmla="*/ 2016125 h 2361565"/>
                <a:gd name="connsiteX2-145" fmla="*/ 401320 w 1238455"/>
                <a:gd name="connsiteY2-146" fmla="*/ 1487805 h 2361565"/>
                <a:gd name="connsiteX3-147" fmla="*/ 0 w 1238455"/>
                <a:gd name="connsiteY3-148" fmla="*/ 913765 h 2361565"/>
                <a:gd name="connsiteX4-149" fmla="*/ 584200 w 1238455"/>
                <a:gd name="connsiteY4-150" fmla="*/ 766445 h 2361565"/>
                <a:gd name="connsiteX5-151" fmla="*/ 401320 w 1238455"/>
                <a:gd name="connsiteY5-152" fmla="*/ 1091565 h 2361565"/>
                <a:gd name="connsiteX6-153" fmla="*/ 929640 w 1238455"/>
                <a:gd name="connsiteY6-154" fmla="*/ 954405 h 2361565"/>
                <a:gd name="connsiteX7-155" fmla="*/ 1238455 w 1238455"/>
                <a:gd name="connsiteY7-156" fmla="*/ 859277 h 2361565"/>
                <a:gd name="connsiteX8-157" fmla="*/ 1228725 w 1238455"/>
                <a:gd name="connsiteY8-158" fmla="*/ 0 h 236156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49" y="connsiteY8-50"/>
                </a:cxn>
              </a:cxnLst>
              <a:rect l="l" t="t" r="r" b="b"/>
              <a:pathLst>
                <a:path w="1238455" h="2361565">
                  <a:moveTo>
                    <a:pt x="711200" y="2361565"/>
                  </a:moveTo>
                  <a:lnTo>
                    <a:pt x="452120" y="2016125"/>
                  </a:lnTo>
                  <a:lnTo>
                    <a:pt x="401320" y="1487805"/>
                  </a:lnTo>
                  <a:lnTo>
                    <a:pt x="0" y="913765"/>
                  </a:lnTo>
                  <a:lnTo>
                    <a:pt x="584200" y="766445"/>
                  </a:lnTo>
                  <a:lnTo>
                    <a:pt x="401320" y="1091565"/>
                  </a:lnTo>
                  <a:lnTo>
                    <a:pt x="929640" y="954405"/>
                  </a:lnTo>
                  <a:cubicBezTo>
                    <a:pt x="1063871" y="910928"/>
                    <a:pt x="1062137" y="916215"/>
                    <a:pt x="1238455" y="859277"/>
                  </a:cubicBezTo>
                  <a:cubicBezTo>
                    <a:pt x="1230623" y="541989"/>
                    <a:pt x="1222409" y="1396"/>
                    <a:pt x="1228725" y="0"/>
                  </a:cubicBezTo>
                </a:path>
              </a:pathLst>
            </a:custGeom>
            <a:noFill/>
            <a:ln w="50800">
              <a:solidFill>
                <a:srgbClr val="C00000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文本框 73">
                  <a:extLst>
                    <a:ext uri="{FF2B5EF4-FFF2-40B4-BE49-F238E27FC236}">
                      <a16:creationId xmlns:a16="http://schemas.microsoft.com/office/drawing/2014/main" id="{2215DFE4-D1A8-E9DA-39C6-CC9817AE3C71}"/>
                    </a:ext>
                  </a:extLst>
                </p:cNvPr>
                <p:cNvSpPr txBox="1"/>
                <p:nvPr/>
              </p:nvSpPr>
              <p:spPr>
                <a:xfrm flipH="1">
                  <a:off x="6681646" y="4160655"/>
                  <a:ext cx="393242" cy="4796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4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40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CN" sz="40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zh-CN" altLang="en-US" sz="4000" dirty="0"/>
                </a:p>
              </p:txBody>
            </p:sp>
          </mc:Choice>
          <mc:Fallback xmlns="">
            <p:sp>
              <p:nvSpPr>
                <p:cNvPr id="101" name="文本框 10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6681646" y="4160655"/>
                  <a:ext cx="393242" cy="479618"/>
                </a:xfrm>
                <a:prstGeom prst="rect">
                  <a:avLst/>
                </a:prstGeom>
                <a:blipFill rotWithShape="1">
                  <a:blip r:embed="rId17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4" name="弧形 33">
            <a:extLst>
              <a:ext uri="{FF2B5EF4-FFF2-40B4-BE49-F238E27FC236}">
                <a16:creationId xmlns:a16="http://schemas.microsoft.com/office/drawing/2014/main" id="{7877CB09-0D8E-FDAB-4D93-A5568EB836F4}"/>
              </a:ext>
            </a:extLst>
          </p:cNvPr>
          <p:cNvSpPr/>
          <p:nvPr/>
        </p:nvSpPr>
        <p:spPr>
          <a:xfrm rot="1577309">
            <a:off x="9159020" y="4523356"/>
            <a:ext cx="272900" cy="273274"/>
          </a:xfrm>
          <a:prstGeom prst="arc">
            <a:avLst>
              <a:gd name="adj1" fmla="val 15058230"/>
              <a:gd name="adj2" fmla="val 980847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弧形 46">
            <a:extLst>
              <a:ext uri="{FF2B5EF4-FFF2-40B4-BE49-F238E27FC236}">
                <a16:creationId xmlns:a16="http://schemas.microsoft.com/office/drawing/2014/main" id="{774A976D-D912-DFCD-E44C-BA559DE7150E}"/>
              </a:ext>
            </a:extLst>
          </p:cNvPr>
          <p:cNvSpPr/>
          <p:nvPr/>
        </p:nvSpPr>
        <p:spPr>
          <a:xfrm rot="12249430">
            <a:off x="9087517" y="3694088"/>
            <a:ext cx="272900" cy="273274"/>
          </a:xfrm>
          <a:prstGeom prst="arc">
            <a:avLst>
              <a:gd name="adj1" fmla="val 15058230"/>
              <a:gd name="adj2" fmla="val 980847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  <p:sp>
        <p:nvSpPr>
          <p:cNvPr id="49" name="弧形 48">
            <a:extLst>
              <a:ext uri="{FF2B5EF4-FFF2-40B4-BE49-F238E27FC236}">
                <a16:creationId xmlns:a16="http://schemas.microsoft.com/office/drawing/2014/main" id="{1F4268EC-12F0-32D2-3C87-9BC309BF575A}"/>
              </a:ext>
            </a:extLst>
          </p:cNvPr>
          <p:cNvSpPr/>
          <p:nvPr/>
        </p:nvSpPr>
        <p:spPr>
          <a:xfrm rot="3659211">
            <a:off x="8541834" y="2845343"/>
            <a:ext cx="272900" cy="273274"/>
          </a:xfrm>
          <a:prstGeom prst="arc">
            <a:avLst>
              <a:gd name="adj1" fmla="val 15681043"/>
              <a:gd name="adj2" fmla="val 563420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  <p:sp>
        <p:nvSpPr>
          <p:cNvPr id="50" name="弧形 49">
            <a:extLst>
              <a:ext uri="{FF2B5EF4-FFF2-40B4-BE49-F238E27FC236}">
                <a16:creationId xmlns:a16="http://schemas.microsoft.com/office/drawing/2014/main" id="{C3ECFF90-245F-3CAC-A129-01D2F7539494}"/>
              </a:ext>
            </a:extLst>
          </p:cNvPr>
          <p:cNvSpPr/>
          <p:nvPr/>
        </p:nvSpPr>
        <p:spPr>
          <a:xfrm rot="11060135">
            <a:off x="9266716" y="2639603"/>
            <a:ext cx="272900" cy="273274"/>
          </a:xfrm>
          <a:prstGeom prst="arc">
            <a:avLst>
              <a:gd name="adj1" fmla="val 16685621"/>
              <a:gd name="adj2" fmla="val 21212086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  <p:sp>
        <p:nvSpPr>
          <p:cNvPr id="51" name="弧形 50">
            <a:extLst>
              <a:ext uri="{FF2B5EF4-FFF2-40B4-BE49-F238E27FC236}">
                <a16:creationId xmlns:a16="http://schemas.microsoft.com/office/drawing/2014/main" id="{B2F63F9E-DC41-0A4B-DDB5-7CDA9629F131}"/>
              </a:ext>
            </a:extLst>
          </p:cNvPr>
          <p:cNvSpPr/>
          <p:nvPr/>
        </p:nvSpPr>
        <p:spPr>
          <a:xfrm rot="484918">
            <a:off x="9191484" y="2995406"/>
            <a:ext cx="272900" cy="273274"/>
          </a:xfrm>
          <a:prstGeom prst="arc">
            <a:avLst>
              <a:gd name="adj1" fmla="val 16685621"/>
              <a:gd name="adj2" fmla="val 21212086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  <p:sp>
        <p:nvSpPr>
          <p:cNvPr id="52" name="弧形 51">
            <a:extLst>
              <a:ext uri="{FF2B5EF4-FFF2-40B4-BE49-F238E27FC236}">
                <a16:creationId xmlns:a16="http://schemas.microsoft.com/office/drawing/2014/main" id="{C65DA74E-809F-F43D-F591-AB32DB975DCE}"/>
              </a:ext>
            </a:extLst>
          </p:cNvPr>
          <p:cNvSpPr/>
          <p:nvPr/>
        </p:nvSpPr>
        <p:spPr>
          <a:xfrm rot="15161699">
            <a:off x="10373314" y="2646511"/>
            <a:ext cx="272900" cy="273274"/>
          </a:xfrm>
          <a:prstGeom prst="arc">
            <a:avLst>
              <a:gd name="adj1" fmla="val 15058230"/>
              <a:gd name="adj2" fmla="val 980847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  <p:sp>
        <p:nvSpPr>
          <p:cNvPr id="53" name="弧形 52">
            <a:extLst>
              <a:ext uri="{FF2B5EF4-FFF2-40B4-BE49-F238E27FC236}">
                <a16:creationId xmlns:a16="http://schemas.microsoft.com/office/drawing/2014/main" id="{8C95DF00-5509-9E3B-8EC7-6E4A08ECE542}"/>
              </a:ext>
            </a:extLst>
          </p:cNvPr>
          <p:cNvSpPr/>
          <p:nvPr/>
        </p:nvSpPr>
        <p:spPr>
          <a:xfrm rot="18212764">
            <a:off x="9919680" y="2868424"/>
            <a:ext cx="272900" cy="273274"/>
          </a:xfrm>
          <a:prstGeom prst="arc">
            <a:avLst>
              <a:gd name="adj1" fmla="val 14055246"/>
              <a:gd name="adj2" fmla="val 1532627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  <p:sp>
        <p:nvSpPr>
          <p:cNvPr id="54" name="椭圆 53">
            <a:extLst>
              <a:ext uri="{FF2B5EF4-FFF2-40B4-BE49-F238E27FC236}">
                <a16:creationId xmlns:a16="http://schemas.microsoft.com/office/drawing/2014/main" id="{B931BFB5-2EF4-A7FC-F467-6A940DC6B128}"/>
              </a:ext>
            </a:extLst>
          </p:cNvPr>
          <p:cNvSpPr/>
          <p:nvPr/>
        </p:nvSpPr>
        <p:spPr>
          <a:xfrm rot="9624462" flipH="1">
            <a:off x="9646461" y="5147350"/>
            <a:ext cx="142135" cy="142135"/>
          </a:xfrm>
          <a:prstGeom prst="ellipse">
            <a:avLst/>
          </a:prstGeom>
          <a:solidFill>
            <a:srgbClr val="FF2929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56358CEB-BB09-7D0B-9744-893484CB3B22}"/>
              </a:ext>
            </a:extLst>
          </p:cNvPr>
          <p:cNvGrpSpPr/>
          <p:nvPr/>
        </p:nvGrpSpPr>
        <p:grpSpPr>
          <a:xfrm>
            <a:off x="8276963" y="2128344"/>
            <a:ext cx="2372597" cy="2773680"/>
            <a:chOff x="5779707" y="2751682"/>
            <a:chExt cx="2372597" cy="277368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文本框 64">
                  <a:extLst>
                    <a:ext uri="{FF2B5EF4-FFF2-40B4-BE49-F238E27FC236}">
                      <a16:creationId xmlns:a16="http://schemas.microsoft.com/office/drawing/2014/main" id="{B6C521FC-DEDF-5942-7773-64F1980E94A3}"/>
                    </a:ext>
                  </a:extLst>
                </p:cNvPr>
                <p:cNvSpPr txBox="1"/>
                <p:nvPr/>
              </p:nvSpPr>
              <p:spPr>
                <a:xfrm flipH="1">
                  <a:off x="5779707" y="3518849"/>
                  <a:ext cx="619720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zh-CN" altLang="en-US" sz="2800" i="1" dirty="0"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24" name="文本框 1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5779707" y="3518849"/>
                  <a:ext cx="619720" cy="523220"/>
                </a:xfrm>
                <a:prstGeom prst="rect">
                  <a:avLst/>
                </a:prstGeom>
                <a:blipFill rotWithShape="1">
                  <a:blip r:embed="rId18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文本框 65">
                  <a:extLst>
                    <a:ext uri="{FF2B5EF4-FFF2-40B4-BE49-F238E27FC236}">
                      <a16:creationId xmlns:a16="http://schemas.microsoft.com/office/drawing/2014/main" id="{C1221544-BC29-1981-FAE1-4DE8EBA4249A}"/>
                    </a:ext>
                  </a:extLst>
                </p:cNvPr>
                <p:cNvSpPr txBox="1"/>
                <p:nvPr/>
              </p:nvSpPr>
              <p:spPr>
                <a:xfrm flipH="1">
                  <a:off x="6853572" y="5002142"/>
                  <a:ext cx="630685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122" name="文本框 1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6853572" y="5002142"/>
                  <a:ext cx="630685" cy="523220"/>
                </a:xfrm>
                <a:prstGeom prst="rect">
                  <a:avLst/>
                </a:prstGeom>
                <a:blipFill rotWithShape="1">
                  <a:blip r:embed="rId19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文本框 66">
                  <a:extLst>
                    <a:ext uri="{FF2B5EF4-FFF2-40B4-BE49-F238E27FC236}">
                      <a16:creationId xmlns:a16="http://schemas.microsoft.com/office/drawing/2014/main" id="{46BDE77A-F1BD-6649-CD8A-05E4550FC44C}"/>
                    </a:ext>
                  </a:extLst>
                </p:cNvPr>
                <p:cNvSpPr txBox="1"/>
                <p:nvPr/>
              </p:nvSpPr>
              <p:spPr>
                <a:xfrm flipH="1">
                  <a:off x="6165083" y="4337654"/>
                  <a:ext cx="63895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123" name="文本框 1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6165083" y="4337654"/>
                  <a:ext cx="638956" cy="523220"/>
                </a:xfrm>
                <a:prstGeom prst="rect">
                  <a:avLst/>
                </a:prstGeom>
                <a:blipFill rotWithShape="1">
                  <a:blip r:embed="rId2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文本框 67">
                  <a:extLst>
                    <a:ext uri="{FF2B5EF4-FFF2-40B4-BE49-F238E27FC236}">
                      <a16:creationId xmlns:a16="http://schemas.microsoft.com/office/drawing/2014/main" id="{749DA9E6-00A0-5F08-90B9-79AFA05CFA51}"/>
                    </a:ext>
                  </a:extLst>
                </p:cNvPr>
                <p:cNvSpPr txBox="1"/>
                <p:nvPr/>
              </p:nvSpPr>
              <p:spPr>
                <a:xfrm flipH="1">
                  <a:off x="6396764" y="2861617"/>
                  <a:ext cx="630557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125" name="文本框 1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6396764" y="2861617"/>
                  <a:ext cx="630557" cy="523220"/>
                </a:xfrm>
                <a:prstGeom prst="rect">
                  <a:avLst/>
                </a:prstGeom>
                <a:blipFill rotWithShape="1">
                  <a:blip r:embed="rId21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文本框 68">
                  <a:extLst>
                    <a:ext uri="{FF2B5EF4-FFF2-40B4-BE49-F238E27FC236}">
                      <a16:creationId xmlns:a16="http://schemas.microsoft.com/office/drawing/2014/main" id="{76133837-30F2-BD2A-6ACC-1A27CF3EEF78}"/>
                    </a:ext>
                  </a:extLst>
                </p:cNvPr>
                <p:cNvSpPr txBox="1"/>
                <p:nvPr/>
              </p:nvSpPr>
              <p:spPr>
                <a:xfrm flipH="1">
                  <a:off x="6683392" y="3708172"/>
                  <a:ext cx="63895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126" name="文本框 1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6683392" y="3708172"/>
                  <a:ext cx="638956" cy="523220"/>
                </a:xfrm>
                <a:prstGeom prst="rect">
                  <a:avLst/>
                </a:prstGeom>
                <a:blipFill rotWithShape="1">
                  <a:blip r:embed="rId2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文本框 69">
                  <a:extLst>
                    <a:ext uri="{FF2B5EF4-FFF2-40B4-BE49-F238E27FC236}">
                      <a16:creationId xmlns:a16="http://schemas.microsoft.com/office/drawing/2014/main" id="{4F38224F-0531-87F6-EE8F-475792A8382A}"/>
                    </a:ext>
                  </a:extLst>
                </p:cNvPr>
                <p:cNvSpPr txBox="1"/>
                <p:nvPr/>
              </p:nvSpPr>
              <p:spPr>
                <a:xfrm flipH="1">
                  <a:off x="7149642" y="2991406"/>
                  <a:ext cx="63895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127" name="文本框 1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7149642" y="2991406"/>
                  <a:ext cx="638956" cy="523220"/>
                </a:xfrm>
                <a:prstGeom prst="rect">
                  <a:avLst/>
                </a:prstGeom>
                <a:blipFill rotWithShape="1">
                  <a:blip r:embed="rId23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文本框 70">
                  <a:extLst>
                    <a:ext uri="{FF2B5EF4-FFF2-40B4-BE49-F238E27FC236}">
                      <a16:creationId xmlns:a16="http://schemas.microsoft.com/office/drawing/2014/main" id="{85D0E015-F014-01BA-9C8A-8D8825985976}"/>
                    </a:ext>
                  </a:extLst>
                </p:cNvPr>
                <p:cNvSpPr txBox="1"/>
                <p:nvPr/>
              </p:nvSpPr>
              <p:spPr>
                <a:xfrm flipH="1">
                  <a:off x="7513348" y="2751682"/>
                  <a:ext cx="63895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129" name="文本框 1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7513348" y="2751682"/>
                  <a:ext cx="638956" cy="523220"/>
                </a:xfrm>
                <a:prstGeom prst="rect">
                  <a:avLst/>
                </a:prstGeom>
                <a:blipFill rotWithShape="1">
                  <a:blip r:embed="rId24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6" name="椭圆 55">
            <a:extLst>
              <a:ext uri="{FF2B5EF4-FFF2-40B4-BE49-F238E27FC236}">
                <a16:creationId xmlns:a16="http://schemas.microsoft.com/office/drawing/2014/main" id="{67EDB0A9-48D3-2973-847D-B23BE3729FDA}"/>
              </a:ext>
            </a:extLst>
          </p:cNvPr>
          <p:cNvSpPr/>
          <p:nvPr/>
        </p:nvSpPr>
        <p:spPr>
          <a:xfrm rot="9624462" flipH="1">
            <a:off x="9225508" y="4592124"/>
            <a:ext cx="142135" cy="1421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57" name="椭圆 56">
            <a:extLst>
              <a:ext uri="{FF2B5EF4-FFF2-40B4-BE49-F238E27FC236}">
                <a16:creationId xmlns:a16="http://schemas.microsoft.com/office/drawing/2014/main" id="{633BB259-7247-05DD-3415-55A86771136D}"/>
              </a:ext>
            </a:extLst>
          </p:cNvPr>
          <p:cNvSpPr/>
          <p:nvPr/>
        </p:nvSpPr>
        <p:spPr>
          <a:xfrm rot="9624462" flipH="1">
            <a:off x="8500487" y="2852852"/>
            <a:ext cx="142135" cy="1421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58" name="椭圆 57">
            <a:extLst>
              <a:ext uri="{FF2B5EF4-FFF2-40B4-BE49-F238E27FC236}">
                <a16:creationId xmlns:a16="http://schemas.microsoft.com/office/drawing/2014/main" id="{2878DC05-2C4A-48B8-EE95-C14F1A21CA66}"/>
              </a:ext>
            </a:extLst>
          </p:cNvPr>
          <p:cNvSpPr/>
          <p:nvPr/>
        </p:nvSpPr>
        <p:spPr>
          <a:xfrm rot="9624462" flipH="1">
            <a:off x="9440573" y="2621568"/>
            <a:ext cx="142135" cy="1421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59" name="椭圆 58">
            <a:extLst>
              <a:ext uri="{FF2B5EF4-FFF2-40B4-BE49-F238E27FC236}">
                <a16:creationId xmlns:a16="http://schemas.microsoft.com/office/drawing/2014/main" id="{2FE0FE4B-24A8-4863-6A37-35B66DF0E09B}"/>
              </a:ext>
            </a:extLst>
          </p:cNvPr>
          <p:cNvSpPr/>
          <p:nvPr/>
        </p:nvSpPr>
        <p:spPr>
          <a:xfrm rot="9624462" flipH="1">
            <a:off x="9140521" y="3159463"/>
            <a:ext cx="142135" cy="1421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60" name="椭圆 59">
            <a:extLst>
              <a:ext uri="{FF2B5EF4-FFF2-40B4-BE49-F238E27FC236}">
                <a16:creationId xmlns:a16="http://schemas.microsoft.com/office/drawing/2014/main" id="{CDEC4210-89F0-B02A-5C68-F6C22FD2178D}"/>
              </a:ext>
            </a:extLst>
          </p:cNvPr>
          <p:cNvSpPr/>
          <p:nvPr/>
        </p:nvSpPr>
        <p:spPr>
          <a:xfrm rot="9624462" flipH="1">
            <a:off x="9983176" y="2935479"/>
            <a:ext cx="142135" cy="1421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61" name="椭圆 60">
            <a:extLst>
              <a:ext uri="{FF2B5EF4-FFF2-40B4-BE49-F238E27FC236}">
                <a16:creationId xmlns:a16="http://schemas.microsoft.com/office/drawing/2014/main" id="{FDC8310B-9A75-DAA0-52D0-E9EFCFBACEB6}"/>
              </a:ext>
            </a:extLst>
          </p:cNvPr>
          <p:cNvSpPr/>
          <p:nvPr/>
        </p:nvSpPr>
        <p:spPr>
          <a:xfrm rot="9624462" flipH="1">
            <a:off x="10469678" y="2762067"/>
            <a:ext cx="142135" cy="1421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62" name="椭圆 61">
            <a:extLst>
              <a:ext uri="{FF2B5EF4-FFF2-40B4-BE49-F238E27FC236}">
                <a16:creationId xmlns:a16="http://schemas.microsoft.com/office/drawing/2014/main" id="{587EEBE3-2EAD-7F09-3A78-79828C4866E9}"/>
              </a:ext>
            </a:extLst>
          </p:cNvPr>
          <p:cNvSpPr/>
          <p:nvPr/>
        </p:nvSpPr>
        <p:spPr>
          <a:xfrm rot="9624462" flipH="1">
            <a:off x="9143618" y="3760399"/>
            <a:ext cx="142135" cy="142135"/>
          </a:xfrm>
          <a:prstGeom prst="ellipse">
            <a:avLst/>
          </a:prstGeom>
          <a:solidFill>
            <a:srgbClr val="FF2929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63" name="椭圆 62">
            <a:extLst>
              <a:ext uri="{FF2B5EF4-FFF2-40B4-BE49-F238E27FC236}">
                <a16:creationId xmlns:a16="http://schemas.microsoft.com/office/drawing/2014/main" id="{6E58B11D-B9B4-F0DD-543F-7337339BBC5C}"/>
              </a:ext>
            </a:extLst>
          </p:cNvPr>
          <p:cNvSpPr/>
          <p:nvPr/>
        </p:nvSpPr>
        <p:spPr>
          <a:xfrm rot="9624462" flipH="1">
            <a:off x="10458589" y="1415403"/>
            <a:ext cx="142135" cy="142135"/>
          </a:xfrm>
          <a:prstGeom prst="ellipse">
            <a:avLst/>
          </a:prstGeom>
          <a:solidFill>
            <a:srgbClr val="FF2929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64" name="箭头: 上 63">
            <a:extLst>
              <a:ext uri="{FF2B5EF4-FFF2-40B4-BE49-F238E27FC236}">
                <a16:creationId xmlns:a16="http://schemas.microsoft.com/office/drawing/2014/main" id="{D446EA39-A184-85F4-6B6C-D8F97B8EDAC1}"/>
              </a:ext>
            </a:extLst>
          </p:cNvPr>
          <p:cNvSpPr/>
          <p:nvPr/>
        </p:nvSpPr>
        <p:spPr>
          <a:xfrm>
            <a:off x="9067672" y="4744387"/>
            <a:ext cx="235134" cy="534073"/>
          </a:xfrm>
          <a:prstGeom prst="up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24E8EC9A-F989-C18C-D422-22B1B0407938}"/>
                  </a:ext>
                </a:extLst>
              </p:cNvPr>
              <p:cNvSpPr txBox="1"/>
              <p:nvPr/>
            </p:nvSpPr>
            <p:spPr>
              <a:xfrm>
                <a:off x="8669464" y="4453047"/>
                <a:ext cx="4507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4000" b="1" i="1" smtClean="0">
                          <a:latin typeface="Cambria Math" panose="02040503050406030204" pitchFamily="18" charset="0"/>
                        </a:rPr>
                        <m:t>𝔃</m:t>
                      </m:r>
                    </m:oMath>
                  </m:oMathPara>
                </a14:m>
                <a:endParaRPr lang="zh-CN" altLang="en-US" sz="4000" b="1" dirty="0"/>
              </a:p>
            </p:txBody>
          </p:sp>
        </mc:Choice>
        <mc:Fallback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24E8EC9A-F989-C18C-D422-22B1B04079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9464" y="4453047"/>
                <a:ext cx="450795" cy="707886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0C25B72A-078D-0C15-166B-DC66C6469D65}"/>
                  </a:ext>
                </a:extLst>
              </p:cNvPr>
              <p:cNvSpPr txBox="1"/>
              <p:nvPr/>
            </p:nvSpPr>
            <p:spPr>
              <a:xfrm>
                <a:off x="9748347" y="3687610"/>
                <a:ext cx="4507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4000" b="1" i="1" smtClean="0"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zh-CN" altLang="en-US" sz="4000" b="1" dirty="0"/>
              </a:p>
            </p:txBody>
          </p:sp>
        </mc:Choice>
        <mc:Fallback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0C25B72A-078D-0C15-166B-DC66C6469D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8347" y="3687610"/>
                <a:ext cx="450795" cy="707886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1C169999-6534-C31C-B0E2-310A81022E95}"/>
                  </a:ext>
                </a:extLst>
              </p:cNvPr>
              <p:cNvSpPr txBox="1"/>
              <p:nvPr/>
            </p:nvSpPr>
            <p:spPr>
              <a:xfrm>
                <a:off x="9216767" y="3988825"/>
                <a:ext cx="4507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4000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zh-CN" altLang="en-US" sz="4000" dirty="0"/>
              </a:p>
            </p:txBody>
          </p:sp>
        </mc:Choice>
        <mc:Fallback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1C169999-6534-C31C-B0E2-310A81022E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6767" y="3988825"/>
                <a:ext cx="450795" cy="707886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文本框 74">
            <a:extLst>
              <a:ext uri="{FF2B5EF4-FFF2-40B4-BE49-F238E27FC236}">
                <a16:creationId xmlns:a16="http://schemas.microsoft.com/office/drawing/2014/main" id="{1FC9E91A-C019-8F5C-4834-3213A95A6B41}"/>
              </a:ext>
            </a:extLst>
          </p:cNvPr>
          <p:cNvSpPr txBox="1"/>
          <p:nvPr/>
        </p:nvSpPr>
        <p:spPr>
          <a:xfrm>
            <a:off x="701174" y="4403303"/>
            <a:ext cx="4391569" cy="1181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Aft>
                <a:spcPts val="1200"/>
              </a:spcAft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determined by the number of valid edges contained in the path or the spatial length of the path.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7C71693-1F7F-C772-9062-51B69FEBFB01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80681" y="3071734"/>
            <a:ext cx="4538926" cy="121276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895977F-97D7-0AAE-1DB1-1D2CAB406FBB}"/>
              </a:ext>
            </a:extLst>
          </p:cNvPr>
          <p:cNvPicPr>
            <a:picLocks noChangeAspect="1"/>
          </p:cNvPicPr>
          <p:nvPr/>
        </p:nvPicPr>
        <p:blipFill>
          <a:blip r:embed="rId28"/>
          <a:srcRect l="68321" t="23810" r="7211" b="44452"/>
          <a:stretch>
            <a:fillRect/>
          </a:stretch>
        </p:blipFill>
        <p:spPr>
          <a:xfrm>
            <a:off x="806450" y="4486733"/>
            <a:ext cx="896016" cy="31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10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7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1F484-4C7D-9F33-6BA4-538FA93FF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7BCB0501-9C44-698A-7621-A0AD762AD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>
                <a:ea typeface="Calibri" panose="020F0502020204030204" pitchFamily="34" charset="0"/>
              </a:rPr>
              <a:t>Stage 1: VP-Driven Connectivity Optimization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01E5E6D-0095-2312-DC06-2FBC20BD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2026/7/6</a:t>
            </a:fld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0B72265-0CC6-3B7D-A0B6-90F60F5B7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41F3FE1-70B8-35BA-9E58-2F2836056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14</a:t>
            </a:fld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89883EB8-ECB4-B962-D78E-8BBC8DF38A56}"/>
              </a:ext>
            </a:extLst>
          </p:cNvPr>
          <p:cNvSpPr txBox="1"/>
          <p:nvPr/>
        </p:nvSpPr>
        <p:spPr>
          <a:xfrm>
            <a:off x="650331" y="1709417"/>
            <a:ext cx="4815151" cy="1750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Aft>
                <a:spcPts val="1200"/>
              </a:spcAft>
            </a:pPr>
            <a:r>
              <a:rPr lang="en-US" altLang="zh-CN" sz="2000" b="1" dirty="0">
                <a:solidFill>
                  <a:srgbClr val="9C00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Location  — Internal traversal preference</a:t>
            </a:r>
          </a:p>
          <a:p>
            <a:pPr>
              <a:lnSpc>
                <a:spcPct val="135000"/>
              </a:lnSpc>
              <a:spcAft>
                <a:spcPts val="1200"/>
              </a:spcAft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Used to distinguish tubes that truly penetrate the interior of the model from tubes located only near the surface:</a:t>
            </a: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A72B6213-925B-EEC9-9C4E-6CBD7E26F6BC}"/>
              </a:ext>
            </a:extLst>
          </p:cNvPr>
          <p:cNvSpPr txBox="1"/>
          <p:nvPr/>
        </p:nvSpPr>
        <p:spPr>
          <a:xfrm>
            <a:off x="650331" y="1072355"/>
            <a:ext cx="55148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VP Metric</a:t>
            </a:r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D1E4CC50-0F3A-97A2-6647-82E0D09FCD55}"/>
              </a:ext>
            </a:extLst>
          </p:cNvPr>
          <p:cNvGrpSpPr/>
          <p:nvPr/>
        </p:nvGrpSpPr>
        <p:grpSpPr>
          <a:xfrm>
            <a:off x="5176455" y="1667064"/>
            <a:ext cx="2955710" cy="3887671"/>
            <a:chOff x="1266547" y="863283"/>
            <a:chExt cx="4562979" cy="6001727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C9E6D81D-D8C7-4BCD-C6E3-18C52E09E8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06" t="7068" r="30347" b="8148"/>
            <a:stretch>
              <a:fillRect/>
            </a:stretch>
          </p:blipFill>
          <p:spPr>
            <a:xfrm>
              <a:off x="1513923" y="1050492"/>
              <a:ext cx="4078516" cy="5814518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6B9A85E8-E0BE-B21F-60F7-30990DC18F1C}"/>
                    </a:ext>
                  </a:extLst>
                </p:cNvPr>
                <p:cNvSpPr txBox="1"/>
                <p:nvPr/>
              </p:nvSpPr>
              <p:spPr>
                <a:xfrm flipH="1">
                  <a:off x="4135961" y="3741217"/>
                  <a:ext cx="809621" cy="76675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6B9A85E8-E0BE-B21F-60F7-30990DC18F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4135961" y="3741217"/>
                  <a:ext cx="809621" cy="766758"/>
                </a:xfrm>
                <a:prstGeom prst="rect">
                  <a:avLst/>
                </a:prstGeom>
                <a:blipFill>
                  <a:blip r:embed="rId4"/>
                  <a:stretch>
                    <a:fillRect b="-1097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任意多边形: 形状 13">
              <a:extLst>
                <a:ext uri="{FF2B5EF4-FFF2-40B4-BE49-F238E27FC236}">
                  <a16:creationId xmlns:a16="http://schemas.microsoft.com/office/drawing/2014/main" id="{220364A4-F6C7-9950-CED6-CD49D66BBFA4}"/>
                </a:ext>
              </a:extLst>
            </p:cNvPr>
            <p:cNvSpPr/>
            <p:nvPr/>
          </p:nvSpPr>
          <p:spPr>
            <a:xfrm>
              <a:off x="1844873" y="3195544"/>
              <a:ext cx="3017520" cy="787400"/>
            </a:xfrm>
            <a:custGeom>
              <a:avLst/>
              <a:gdLst>
                <a:gd name="connsiteX0" fmla="*/ 147320 w 3017520"/>
                <a:gd name="connsiteY0" fmla="*/ 787400 h 787400"/>
                <a:gd name="connsiteX1" fmla="*/ 0 w 3017520"/>
                <a:gd name="connsiteY1" fmla="*/ 264160 h 787400"/>
                <a:gd name="connsiteX2" fmla="*/ 650240 w 3017520"/>
                <a:gd name="connsiteY2" fmla="*/ 0 h 787400"/>
                <a:gd name="connsiteX3" fmla="*/ 1330960 w 3017520"/>
                <a:gd name="connsiteY3" fmla="*/ 182880 h 787400"/>
                <a:gd name="connsiteX4" fmla="*/ 1666240 w 3017520"/>
                <a:gd name="connsiteY4" fmla="*/ 645160 h 787400"/>
                <a:gd name="connsiteX5" fmla="*/ 2082800 w 3017520"/>
                <a:gd name="connsiteY5" fmla="*/ 487680 h 787400"/>
                <a:gd name="connsiteX6" fmla="*/ 3017520 w 3017520"/>
                <a:gd name="connsiteY6" fmla="*/ 487680 h 787400"/>
                <a:gd name="connsiteX0-1" fmla="*/ 147320 w 3017520"/>
                <a:gd name="connsiteY0-2" fmla="*/ 787400 h 787400"/>
                <a:gd name="connsiteX1-3" fmla="*/ 0 w 3017520"/>
                <a:gd name="connsiteY1-4" fmla="*/ 264160 h 787400"/>
                <a:gd name="connsiteX2-5" fmla="*/ 650240 w 3017520"/>
                <a:gd name="connsiteY2-6" fmla="*/ 0 h 787400"/>
                <a:gd name="connsiteX3-7" fmla="*/ 1330960 w 3017520"/>
                <a:gd name="connsiteY3-8" fmla="*/ 182880 h 787400"/>
                <a:gd name="connsiteX4-9" fmla="*/ 1632989 w 3017520"/>
                <a:gd name="connsiteY4-10" fmla="*/ 641004 h 787400"/>
                <a:gd name="connsiteX5-11" fmla="*/ 2082800 w 3017520"/>
                <a:gd name="connsiteY5-12" fmla="*/ 487680 h 787400"/>
                <a:gd name="connsiteX6-13" fmla="*/ 3017520 w 3017520"/>
                <a:gd name="connsiteY6-14" fmla="*/ 487680 h 7874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3017520" h="787400">
                  <a:moveTo>
                    <a:pt x="147320" y="787400"/>
                  </a:moveTo>
                  <a:lnTo>
                    <a:pt x="0" y="264160"/>
                  </a:lnTo>
                  <a:lnTo>
                    <a:pt x="650240" y="0"/>
                  </a:lnTo>
                  <a:lnTo>
                    <a:pt x="1330960" y="182880"/>
                  </a:lnTo>
                  <a:lnTo>
                    <a:pt x="1632989" y="641004"/>
                  </a:lnTo>
                  <a:lnTo>
                    <a:pt x="2082800" y="487680"/>
                  </a:lnTo>
                  <a:lnTo>
                    <a:pt x="3017520" y="487680"/>
                  </a:lnTo>
                </a:path>
              </a:pathLst>
            </a:custGeom>
            <a:noFill/>
            <a:ln w="50800">
              <a:solidFill>
                <a:srgbClr val="00B0F0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b="1"/>
            </a:p>
          </p:txBody>
        </p:sp>
        <p:sp>
          <p:nvSpPr>
            <p:cNvPr id="16" name="任意多边形: 形状 15">
              <a:extLst>
                <a:ext uri="{FF2B5EF4-FFF2-40B4-BE49-F238E27FC236}">
                  <a16:creationId xmlns:a16="http://schemas.microsoft.com/office/drawing/2014/main" id="{CB4A4A33-F4A8-1204-86E8-A4D0EF5A4CBC}"/>
                </a:ext>
              </a:extLst>
            </p:cNvPr>
            <p:cNvSpPr/>
            <p:nvPr/>
          </p:nvSpPr>
          <p:spPr>
            <a:xfrm>
              <a:off x="3427525" y="1636908"/>
              <a:ext cx="960120" cy="4602480"/>
            </a:xfrm>
            <a:custGeom>
              <a:avLst/>
              <a:gdLst>
                <a:gd name="connsiteX0" fmla="*/ 375920 w 960120"/>
                <a:gd name="connsiteY0" fmla="*/ 4602480 h 4602480"/>
                <a:gd name="connsiteX1" fmla="*/ 208280 w 960120"/>
                <a:gd name="connsiteY1" fmla="*/ 3693160 h 4602480"/>
                <a:gd name="connsiteX2" fmla="*/ 650240 w 960120"/>
                <a:gd name="connsiteY2" fmla="*/ 3256280 h 4602480"/>
                <a:gd name="connsiteX3" fmla="*/ 50800 w 960120"/>
                <a:gd name="connsiteY3" fmla="*/ 2819400 h 4602480"/>
                <a:gd name="connsiteX4" fmla="*/ 274320 w 960120"/>
                <a:gd name="connsiteY4" fmla="*/ 2484120 h 4602480"/>
                <a:gd name="connsiteX5" fmla="*/ 487680 w 960120"/>
                <a:gd name="connsiteY5" fmla="*/ 2062480 h 4602480"/>
                <a:gd name="connsiteX6" fmla="*/ 467360 w 960120"/>
                <a:gd name="connsiteY6" fmla="*/ 1493520 h 4602480"/>
                <a:gd name="connsiteX7" fmla="*/ 152400 w 960120"/>
                <a:gd name="connsiteY7" fmla="*/ 1361440 h 4602480"/>
                <a:gd name="connsiteX8" fmla="*/ 416560 w 960120"/>
                <a:gd name="connsiteY8" fmla="*/ 1122680 h 4602480"/>
                <a:gd name="connsiteX9" fmla="*/ 960120 w 960120"/>
                <a:gd name="connsiteY9" fmla="*/ 970280 h 4602480"/>
                <a:gd name="connsiteX10" fmla="*/ 736600 w 960120"/>
                <a:gd name="connsiteY10" fmla="*/ 381000 h 4602480"/>
                <a:gd name="connsiteX11" fmla="*/ 487680 w 960120"/>
                <a:gd name="connsiteY11" fmla="*/ 71120 h 4602480"/>
                <a:gd name="connsiteX12" fmla="*/ 0 w 960120"/>
                <a:gd name="connsiteY12" fmla="*/ 0 h 4602480"/>
                <a:gd name="connsiteX0-1" fmla="*/ 375920 w 960120"/>
                <a:gd name="connsiteY0-2" fmla="*/ 4602480 h 4602480"/>
                <a:gd name="connsiteX1-3" fmla="*/ 208280 w 960120"/>
                <a:gd name="connsiteY1-4" fmla="*/ 3693160 h 4602480"/>
                <a:gd name="connsiteX2-5" fmla="*/ 650240 w 960120"/>
                <a:gd name="connsiteY2-6" fmla="*/ 3256280 h 4602480"/>
                <a:gd name="connsiteX3-7" fmla="*/ 50800 w 960120"/>
                <a:gd name="connsiteY3-8" fmla="*/ 2819400 h 4602480"/>
                <a:gd name="connsiteX4-9" fmla="*/ 274320 w 960120"/>
                <a:gd name="connsiteY4-10" fmla="*/ 2484120 h 4602480"/>
                <a:gd name="connsiteX5-11" fmla="*/ 487680 w 960120"/>
                <a:gd name="connsiteY5-12" fmla="*/ 2062480 h 4602480"/>
                <a:gd name="connsiteX6-13" fmla="*/ 467360 w 960120"/>
                <a:gd name="connsiteY6-14" fmla="*/ 1493520 h 4602480"/>
                <a:gd name="connsiteX7-15" fmla="*/ 239713 w 960120"/>
                <a:gd name="connsiteY7-16" fmla="*/ 1396365 h 4602480"/>
                <a:gd name="connsiteX8-17" fmla="*/ 416560 w 960120"/>
                <a:gd name="connsiteY8-18" fmla="*/ 1122680 h 4602480"/>
                <a:gd name="connsiteX9-19" fmla="*/ 960120 w 960120"/>
                <a:gd name="connsiteY9-20" fmla="*/ 970280 h 4602480"/>
                <a:gd name="connsiteX10-21" fmla="*/ 736600 w 960120"/>
                <a:gd name="connsiteY10-22" fmla="*/ 381000 h 4602480"/>
                <a:gd name="connsiteX11-23" fmla="*/ 487680 w 960120"/>
                <a:gd name="connsiteY11-24" fmla="*/ 71120 h 4602480"/>
                <a:gd name="connsiteX12-25" fmla="*/ 0 w 960120"/>
                <a:gd name="connsiteY12-26" fmla="*/ 0 h 4602480"/>
                <a:gd name="connsiteX0-27" fmla="*/ 375920 w 960120"/>
                <a:gd name="connsiteY0-28" fmla="*/ 4602480 h 4602480"/>
                <a:gd name="connsiteX1-29" fmla="*/ 208280 w 960120"/>
                <a:gd name="connsiteY1-30" fmla="*/ 3693160 h 4602480"/>
                <a:gd name="connsiteX2-31" fmla="*/ 650240 w 960120"/>
                <a:gd name="connsiteY2-32" fmla="*/ 3256280 h 4602480"/>
                <a:gd name="connsiteX3-33" fmla="*/ 50800 w 960120"/>
                <a:gd name="connsiteY3-34" fmla="*/ 2819400 h 4602480"/>
                <a:gd name="connsiteX4-35" fmla="*/ 274320 w 960120"/>
                <a:gd name="connsiteY4-36" fmla="*/ 2484120 h 4602480"/>
                <a:gd name="connsiteX5-37" fmla="*/ 487680 w 960120"/>
                <a:gd name="connsiteY5-38" fmla="*/ 2062480 h 4602480"/>
                <a:gd name="connsiteX6-39" fmla="*/ 449898 w 960120"/>
                <a:gd name="connsiteY6-40" fmla="*/ 1504632 h 4602480"/>
                <a:gd name="connsiteX7-41" fmla="*/ 239713 w 960120"/>
                <a:gd name="connsiteY7-42" fmla="*/ 1396365 h 4602480"/>
                <a:gd name="connsiteX8-43" fmla="*/ 416560 w 960120"/>
                <a:gd name="connsiteY8-44" fmla="*/ 1122680 h 4602480"/>
                <a:gd name="connsiteX9-45" fmla="*/ 960120 w 960120"/>
                <a:gd name="connsiteY9-46" fmla="*/ 970280 h 4602480"/>
                <a:gd name="connsiteX10-47" fmla="*/ 736600 w 960120"/>
                <a:gd name="connsiteY10-48" fmla="*/ 381000 h 4602480"/>
                <a:gd name="connsiteX11-49" fmla="*/ 487680 w 960120"/>
                <a:gd name="connsiteY11-50" fmla="*/ 71120 h 4602480"/>
                <a:gd name="connsiteX12-51" fmla="*/ 0 w 960120"/>
                <a:gd name="connsiteY12-52" fmla="*/ 0 h 4602480"/>
                <a:gd name="connsiteX0-53" fmla="*/ 375920 w 960120"/>
                <a:gd name="connsiteY0-54" fmla="*/ 4602480 h 4602480"/>
                <a:gd name="connsiteX1-55" fmla="*/ 208280 w 960120"/>
                <a:gd name="connsiteY1-56" fmla="*/ 3693160 h 4602480"/>
                <a:gd name="connsiteX2-57" fmla="*/ 650240 w 960120"/>
                <a:gd name="connsiteY2-58" fmla="*/ 3256280 h 4602480"/>
                <a:gd name="connsiteX3-59" fmla="*/ 50800 w 960120"/>
                <a:gd name="connsiteY3-60" fmla="*/ 2819400 h 4602480"/>
                <a:gd name="connsiteX4-61" fmla="*/ 274320 w 960120"/>
                <a:gd name="connsiteY4-62" fmla="*/ 2484120 h 4602480"/>
                <a:gd name="connsiteX5-63" fmla="*/ 508318 w 960120"/>
                <a:gd name="connsiteY5-64" fmla="*/ 2060893 h 4602480"/>
                <a:gd name="connsiteX6-65" fmla="*/ 449898 w 960120"/>
                <a:gd name="connsiteY6-66" fmla="*/ 1504632 h 4602480"/>
                <a:gd name="connsiteX7-67" fmla="*/ 239713 w 960120"/>
                <a:gd name="connsiteY7-68" fmla="*/ 1396365 h 4602480"/>
                <a:gd name="connsiteX8-69" fmla="*/ 416560 w 960120"/>
                <a:gd name="connsiteY8-70" fmla="*/ 1122680 h 4602480"/>
                <a:gd name="connsiteX9-71" fmla="*/ 960120 w 960120"/>
                <a:gd name="connsiteY9-72" fmla="*/ 970280 h 4602480"/>
                <a:gd name="connsiteX10-73" fmla="*/ 736600 w 960120"/>
                <a:gd name="connsiteY10-74" fmla="*/ 381000 h 4602480"/>
                <a:gd name="connsiteX11-75" fmla="*/ 487680 w 960120"/>
                <a:gd name="connsiteY11-76" fmla="*/ 71120 h 4602480"/>
                <a:gd name="connsiteX12-77" fmla="*/ 0 w 960120"/>
                <a:gd name="connsiteY12-78" fmla="*/ 0 h 4602480"/>
                <a:gd name="connsiteX0-79" fmla="*/ 375920 w 960120"/>
                <a:gd name="connsiteY0-80" fmla="*/ 4602480 h 4602480"/>
                <a:gd name="connsiteX1-81" fmla="*/ 208280 w 960120"/>
                <a:gd name="connsiteY1-82" fmla="*/ 3693160 h 4602480"/>
                <a:gd name="connsiteX2-83" fmla="*/ 650240 w 960120"/>
                <a:gd name="connsiteY2-84" fmla="*/ 3256280 h 4602480"/>
                <a:gd name="connsiteX3-85" fmla="*/ 50800 w 960120"/>
                <a:gd name="connsiteY3-86" fmla="*/ 2819400 h 4602480"/>
                <a:gd name="connsiteX4-87" fmla="*/ 274320 w 960120"/>
                <a:gd name="connsiteY4-88" fmla="*/ 2484120 h 4602480"/>
                <a:gd name="connsiteX5-89" fmla="*/ 511493 w 960120"/>
                <a:gd name="connsiteY5-90" fmla="*/ 2059306 h 4602480"/>
                <a:gd name="connsiteX6-91" fmla="*/ 449898 w 960120"/>
                <a:gd name="connsiteY6-92" fmla="*/ 1504632 h 4602480"/>
                <a:gd name="connsiteX7-93" fmla="*/ 239713 w 960120"/>
                <a:gd name="connsiteY7-94" fmla="*/ 1396365 h 4602480"/>
                <a:gd name="connsiteX8-95" fmla="*/ 416560 w 960120"/>
                <a:gd name="connsiteY8-96" fmla="*/ 1122680 h 4602480"/>
                <a:gd name="connsiteX9-97" fmla="*/ 960120 w 960120"/>
                <a:gd name="connsiteY9-98" fmla="*/ 970280 h 4602480"/>
                <a:gd name="connsiteX10-99" fmla="*/ 736600 w 960120"/>
                <a:gd name="connsiteY10-100" fmla="*/ 381000 h 4602480"/>
                <a:gd name="connsiteX11-101" fmla="*/ 487680 w 960120"/>
                <a:gd name="connsiteY11-102" fmla="*/ 71120 h 4602480"/>
                <a:gd name="connsiteX12-103" fmla="*/ 0 w 960120"/>
                <a:gd name="connsiteY12-104" fmla="*/ 0 h 4602480"/>
                <a:gd name="connsiteX0-105" fmla="*/ 375920 w 960120"/>
                <a:gd name="connsiteY0-106" fmla="*/ 4602480 h 4602480"/>
                <a:gd name="connsiteX1-107" fmla="*/ 208280 w 960120"/>
                <a:gd name="connsiteY1-108" fmla="*/ 3693160 h 4602480"/>
                <a:gd name="connsiteX2-109" fmla="*/ 650240 w 960120"/>
                <a:gd name="connsiteY2-110" fmla="*/ 3256280 h 4602480"/>
                <a:gd name="connsiteX3-111" fmla="*/ 50800 w 960120"/>
                <a:gd name="connsiteY3-112" fmla="*/ 2819400 h 4602480"/>
                <a:gd name="connsiteX4-113" fmla="*/ 274320 w 960120"/>
                <a:gd name="connsiteY4-114" fmla="*/ 2484120 h 4602480"/>
                <a:gd name="connsiteX5-115" fmla="*/ 511493 w 960120"/>
                <a:gd name="connsiteY5-116" fmla="*/ 2059306 h 4602480"/>
                <a:gd name="connsiteX6-117" fmla="*/ 453073 w 960120"/>
                <a:gd name="connsiteY6-118" fmla="*/ 1504632 h 4602480"/>
                <a:gd name="connsiteX7-119" fmla="*/ 239713 w 960120"/>
                <a:gd name="connsiteY7-120" fmla="*/ 1396365 h 4602480"/>
                <a:gd name="connsiteX8-121" fmla="*/ 416560 w 960120"/>
                <a:gd name="connsiteY8-122" fmla="*/ 1122680 h 4602480"/>
                <a:gd name="connsiteX9-123" fmla="*/ 960120 w 960120"/>
                <a:gd name="connsiteY9-124" fmla="*/ 970280 h 4602480"/>
                <a:gd name="connsiteX10-125" fmla="*/ 736600 w 960120"/>
                <a:gd name="connsiteY10-126" fmla="*/ 381000 h 4602480"/>
                <a:gd name="connsiteX11-127" fmla="*/ 487680 w 960120"/>
                <a:gd name="connsiteY11-128" fmla="*/ 71120 h 4602480"/>
                <a:gd name="connsiteX12-129" fmla="*/ 0 w 960120"/>
                <a:gd name="connsiteY12-130" fmla="*/ 0 h 4602480"/>
                <a:gd name="connsiteX0-131" fmla="*/ 375920 w 960120"/>
                <a:gd name="connsiteY0-132" fmla="*/ 4602480 h 4602480"/>
                <a:gd name="connsiteX1-133" fmla="*/ 208280 w 960120"/>
                <a:gd name="connsiteY1-134" fmla="*/ 3693160 h 4602480"/>
                <a:gd name="connsiteX2-135" fmla="*/ 650240 w 960120"/>
                <a:gd name="connsiteY2-136" fmla="*/ 3256280 h 4602480"/>
                <a:gd name="connsiteX3-137" fmla="*/ 50800 w 960120"/>
                <a:gd name="connsiteY3-138" fmla="*/ 2819400 h 4602480"/>
                <a:gd name="connsiteX4-139" fmla="*/ 274320 w 960120"/>
                <a:gd name="connsiteY4-140" fmla="*/ 2484120 h 4602480"/>
                <a:gd name="connsiteX5-141" fmla="*/ 511493 w 960120"/>
                <a:gd name="connsiteY5-142" fmla="*/ 2059306 h 4602480"/>
                <a:gd name="connsiteX6-143" fmla="*/ 453073 w 960120"/>
                <a:gd name="connsiteY6-144" fmla="*/ 1504632 h 4602480"/>
                <a:gd name="connsiteX7-145" fmla="*/ 239713 w 960120"/>
                <a:gd name="connsiteY7-146" fmla="*/ 1396365 h 4602480"/>
                <a:gd name="connsiteX8-147" fmla="*/ 416560 w 960120"/>
                <a:gd name="connsiteY8-148" fmla="*/ 1105218 h 4602480"/>
                <a:gd name="connsiteX9-149" fmla="*/ 960120 w 960120"/>
                <a:gd name="connsiteY9-150" fmla="*/ 970280 h 4602480"/>
                <a:gd name="connsiteX10-151" fmla="*/ 736600 w 960120"/>
                <a:gd name="connsiteY10-152" fmla="*/ 381000 h 4602480"/>
                <a:gd name="connsiteX11-153" fmla="*/ 487680 w 960120"/>
                <a:gd name="connsiteY11-154" fmla="*/ 71120 h 4602480"/>
                <a:gd name="connsiteX12-155" fmla="*/ 0 w 960120"/>
                <a:gd name="connsiteY12-156" fmla="*/ 0 h 4602480"/>
                <a:gd name="connsiteX0-157" fmla="*/ 375920 w 960120"/>
                <a:gd name="connsiteY0-158" fmla="*/ 4602480 h 4602480"/>
                <a:gd name="connsiteX1-159" fmla="*/ 208280 w 960120"/>
                <a:gd name="connsiteY1-160" fmla="*/ 3693160 h 4602480"/>
                <a:gd name="connsiteX2-161" fmla="*/ 650240 w 960120"/>
                <a:gd name="connsiteY2-162" fmla="*/ 3256280 h 4602480"/>
                <a:gd name="connsiteX3-163" fmla="*/ 50800 w 960120"/>
                <a:gd name="connsiteY3-164" fmla="*/ 2819400 h 4602480"/>
                <a:gd name="connsiteX4-165" fmla="*/ 274320 w 960120"/>
                <a:gd name="connsiteY4-166" fmla="*/ 2484120 h 4602480"/>
                <a:gd name="connsiteX5-167" fmla="*/ 511493 w 960120"/>
                <a:gd name="connsiteY5-168" fmla="*/ 2059306 h 4602480"/>
                <a:gd name="connsiteX6-169" fmla="*/ 453073 w 960120"/>
                <a:gd name="connsiteY6-170" fmla="*/ 1504632 h 4602480"/>
                <a:gd name="connsiteX7-171" fmla="*/ 239713 w 960120"/>
                <a:gd name="connsiteY7-172" fmla="*/ 1396365 h 4602480"/>
                <a:gd name="connsiteX8-173" fmla="*/ 416560 w 960120"/>
                <a:gd name="connsiteY8-174" fmla="*/ 1105218 h 4602480"/>
                <a:gd name="connsiteX9-175" fmla="*/ 415813 w 960120"/>
                <a:gd name="connsiteY9-176" fmla="*/ 1103117 h 4602480"/>
                <a:gd name="connsiteX10-177" fmla="*/ 960120 w 960120"/>
                <a:gd name="connsiteY10-178" fmla="*/ 970280 h 4602480"/>
                <a:gd name="connsiteX11-179" fmla="*/ 736600 w 960120"/>
                <a:gd name="connsiteY11-180" fmla="*/ 381000 h 4602480"/>
                <a:gd name="connsiteX12-181" fmla="*/ 487680 w 960120"/>
                <a:gd name="connsiteY12-182" fmla="*/ 71120 h 4602480"/>
                <a:gd name="connsiteX13" fmla="*/ 0 w 960120"/>
                <a:gd name="connsiteY13" fmla="*/ 0 h 4602480"/>
                <a:gd name="connsiteX0-183" fmla="*/ 375920 w 960120"/>
                <a:gd name="connsiteY0-184" fmla="*/ 4602480 h 4602480"/>
                <a:gd name="connsiteX1-185" fmla="*/ 208280 w 960120"/>
                <a:gd name="connsiteY1-186" fmla="*/ 3693160 h 4602480"/>
                <a:gd name="connsiteX2-187" fmla="*/ 650240 w 960120"/>
                <a:gd name="connsiteY2-188" fmla="*/ 3256280 h 4602480"/>
                <a:gd name="connsiteX3-189" fmla="*/ 50800 w 960120"/>
                <a:gd name="connsiteY3-190" fmla="*/ 2819400 h 4602480"/>
                <a:gd name="connsiteX4-191" fmla="*/ 274320 w 960120"/>
                <a:gd name="connsiteY4-192" fmla="*/ 2484120 h 4602480"/>
                <a:gd name="connsiteX5-193" fmla="*/ 511493 w 960120"/>
                <a:gd name="connsiteY5-194" fmla="*/ 2059306 h 4602480"/>
                <a:gd name="connsiteX6-195" fmla="*/ 453073 w 960120"/>
                <a:gd name="connsiteY6-196" fmla="*/ 1504632 h 4602480"/>
                <a:gd name="connsiteX7-197" fmla="*/ 239713 w 960120"/>
                <a:gd name="connsiteY7-198" fmla="*/ 1396365 h 4602480"/>
                <a:gd name="connsiteX8-199" fmla="*/ 416560 w 960120"/>
                <a:gd name="connsiteY8-200" fmla="*/ 1105218 h 4602480"/>
                <a:gd name="connsiteX9-201" fmla="*/ 514238 w 960120"/>
                <a:gd name="connsiteY9-202" fmla="*/ 1099942 h 4602480"/>
                <a:gd name="connsiteX10-203" fmla="*/ 960120 w 960120"/>
                <a:gd name="connsiteY10-204" fmla="*/ 970280 h 4602480"/>
                <a:gd name="connsiteX11-205" fmla="*/ 736600 w 960120"/>
                <a:gd name="connsiteY11-206" fmla="*/ 381000 h 4602480"/>
                <a:gd name="connsiteX12-207" fmla="*/ 487680 w 960120"/>
                <a:gd name="connsiteY12-208" fmla="*/ 71120 h 4602480"/>
                <a:gd name="connsiteX13-209" fmla="*/ 0 w 960120"/>
                <a:gd name="connsiteY13-210" fmla="*/ 0 h 4602480"/>
                <a:gd name="connsiteX0-211" fmla="*/ 375920 w 960120"/>
                <a:gd name="connsiteY0-212" fmla="*/ 4602480 h 4602480"/>
                <a:gd name="connsiteX1-213" fmla="*/ 208280 w 960120"/>
                <a:gd name="connsiteY1-214" fmla="*/ 3693160 h 4602480"/>
                <a:gd name="connsiteX2-215" fmla="*/ 650240 w 960120"/>
                <a:gd name="connsiteY2-216" fmla="*/ 3256280 h 4602480"/>
                <a:gd name="connsiteX3-217" fmla="*/ 50800 w 960120"/>
                <a:gd name="connsiteY3-218" fmla="*/ 2819400 h 4602480"/>
                <a:gd name="connsiteX4-219" fmla="*/ 274320 w 960120"/>
                <a:gd name="connsiteY4-220" fmla="*/ 2484120 h 4602480"/>
                <a:gd name="connsiteX5-221" fmla="*/ 511493 w 960120"/>
                <a:gd name="connsiteY5-222" fmla="*/ 2059306 h 4602480"/>
                <a:gd name="connsiteX6-223" fmla="*/ 453073 w 960120"/>
                <a:gd name="connsiteY6-224" fmla="*/ 1504632 h 4602480"/>
                <a:gd name="connsiteX7-225" fmla="*/ 239713 w 960120"/>
                <a:gd name="connsiteY7-226" fmla="*/ 1396365 h 4602480"/>
                <a:gd name="connsiteX8-227" fmla="*/ 641985 w 960120"/>
                <a:gd name="connsiteY8-228" fmla="*/ 792480 h 4602480"/>
                <a:gd name="connsiteX9-229" fmla="*/ 514238 w 960120"/>
                <a:gd name="connsiteY9-230" fmla="*/ 1099942 h 4602480"/>
                <a:gd name="connsiteX10-231" fmla="*/ 960120 w 960120"/>
                <a:gd name="connsiteY10-232" fmla="*/ 970280 h 4602480"/>
                <a:gd name="connsiteX11-233" fmla="*/ 736600 w 960120"/>
                <a:gd name="connsiteY11-234" fmla="*/ 381000 h 4602480"/>
                <a:gd name="connsiteX12-235" fmla="*/ 487680 w 960120"/>
                <a:gd name="connsiteY12-236" fmla="*/ 71120 h 4602480"/>
                <a:gd name="connsiteX13-237" fmla="*/ 0 w 960120"/>
                <a:gd name="connsiteY13-238" fmla="*/ 0 h 4602480"/>
                <a:gd name="connsiteX0-239" fmla="*/ 375920 w 960120"/>
                <a:gd name="connsiteY0-240" fmla="*/ 4602480 h 4602480"/>
                <a:gd name="connsiteX1-241" fmla="*/ 208280 w 960120"/>
                <a:gd name="connsiteY1-242" fmla="*/ 3693160 h 4602480"/>
                <a:gd name="connsiteX2-243" fmla="*/ 650240 w 960120"/>
                <a:gd name="connsiteY2-244" fmla="*/ 3256280 h 4602480"/>
                <a:gd name="connsiteX3-245" fmla="*/ 50800 w 960120"/>
                <a:gd name="connsiteY3-246" fmla="*/ 2819400 h 4602480"/>
                <a:gd name="connsiteX4-247" fmla="*/ 274320 w 960120"/>
                <a:gd name="connsiteY4-248" fmla="*/ 2484120 h 4602480"/>
                <a:gd name="connsiteX5-249" fmla="*/ 511493 w 960120"/>
                <a:gd name="connsiteY5-250" fmla="*/ 2059306 h 4602480"/>
                <a:gd name="connsiteX6-251" fmla="*/ 453073 w 960120"/>
                <a:gd name="connsiteY6-252" fmla="*/ 1504632 h 4602480"/>
                <a:gd name="connsiteX7-253" fmla="*/ 52388 w 960120"/>
                <a:gd name="connsiteY7-254" fmla="*/ 943927 h 4602480"/>
                <a:gd name="connsiteX8-255" fmla="*/ 641985 w 960120"/>
                <a:gd name="connsiteY8-256" fmla="*/ 792480 h 4602480"/>
                <a:gd name="connsiteX9-257" fmla="*/ 514238 w 960120"/>
                <a:gd name="connsiteY9-258" fmla="*/ 1099942 h 4602480"/>
                <a:gd name="connsiteX10-259" fmla="*/ 960120 w 960120"/>
                <a:gd name="connsiteY10-260" fmla="*/ 970280 h 4602480"/>
                <a:gd name="connsiteX11-261" fmla="*/ 736600 w 960120"/>
                <a:gd name="connsiteY11-262" fmla="*/ 381000 h 4602480"/>
                <a:gd name="connsiteX12-263" fmla="*/ 487680 w 960120"/>
                <a:gd name="connsiteY12-264" fmla="*/ 71120 h 4602480"/>
                <a:gd name="connsiteX13-265" fmla="*/ 0 w 960120"/>
                <a:gd name="connsiteY13-266" fmla="*/ 0 h 4602480"/>
                <a:gd name="connsiteX0-267" fmla="*/ 375920 w 960120"/>
                <a:gd name="connsiteY0-268" fmla="*/ 4602480 h 4602480"/>
                <a:gd name="connsiteX1-269" fmla="*/ 208280 w 960120"/>
                <a:gd name="connsiteY1-270" fmla="*/ 3693160 h 4602480"/>
                <a:gd name="connsiteX2-271" fmla="*/ 650240 w 960120"/>
                <a:gd name="connsiteY2-272" fmla="*/ 3256280 h 4602480"/>
                <a:gd name="connsiteX3-273" fmla="*/ 50800 w 960120"/>
                <a:gd name="connsiteY3-274" fmla="*/ 2819400 h 4602480"/>
                <a:gd name="connsiteX4-275" fmla="*/ 274320 w 960120"/>
                <a:gd name="connsiteY4-276" fmla="*/ 2484120 h 4602480"/>
                <a:gd name="connsiteX5-277" fmla="*/ 511493 w 960120"/>
                <a:gd name="connsiteY5-278" fmla="*/ 2059306 h 4602480"/>
                <a:gd name="connsiteX6-279" fmla="*/ 453073 w 960120"/>
                <a:gd name="connsiteY6-280" fmla="*/ 1504632 h 4602480"/>
                <a:gd name="connsiteX7-281" fmla="*/ 52388 w 960120"/>
                <a:gd name="connsiteY7-282" fmla="*/ 943927 h 4602480"/>
                <a:gd name="connsiteX8-283" fmla="*/ 641985 w 960120"/>
                <a:gd name="connsiteY8-284" fmla="*/ 792480 h 4602480"/>
                <a:gd name="connsiteX9-285" fmla="*/ 453913 w 960120"/>
                <a:gd name="connsiteY9-286" fmla="*/ 1123754 h 4602480"/>
                <a:gd name="connsiteX10-287" fmla="*/ 960120 w 960120"/>
                <a:gd name="connsiteY10-288" fmla="*/ 970280 h 4602480"/>
                <a:gd name="connsiteX11-289" fmla="*/ 736600 w 960120"/>
                <a:gd name="connsiteY11-290" fmla="*/ 381000 h 4602480"/>
                <a:gd name="connsiteX12-291" fmla="*/ 487680 w 960120"/>
                <a:gd name="connsiteY12-292" fmla="*/ 71120 h 4602480"/>
                <a:gd name="connsiteX13-293" fmla="*/ 0 w 960120"/>
                <a:gd name="connsiteY13-294" fmla="*/ 0 h 4602480"/>
                <a:gd name="connsiteX0-295" fmla="*/ 375920 w 960120"/>
                <a:gd name="connsiteY0-296" fmla="*/ 4602480 h 4602480"/>
                <a:gd name="connsiteX1-297" fmla="*/ 208280 w 960120"/>
                <a:gd name="connsiteY1-298" fmla="*/ 3693160 h 4602480"/>
                <a:gd name="connsiteX2-299" fmla="*/ 650240 w 960120"/>
                <a:gd name="connsiteY2-300" fmla="*/ 3256280 h 4602480"/>
                <a:gd name="connsiteX3-301" fmla="*/ 50800 w 960120"/>
                <a:gd name="connsiteY3-302" fmla="*/ 2819400 h 4602480"/>
                <a:gd name="connsiteX4-303" fmla="*/ 274320 w 960120"/>
                <a:gd name="connsiteY4-304" fmla="*/ 2484120 h 4602480"/>
                <a:gd name="connsiteX5-305" fmla="*/ 511493 w 960120"/>
                <a:gd name="connsiteY5-306" fmla="*/ 2059306 h 4602480"/>
                <a:gd name="connsiteX6-307" fmla="*/ 453073 w 960120"/>
                <a:gd name="connsiteY6-308" fmla="*/ 1504632 h 4602480"/>
                <a:gd name="connsiteX7-309" fmla="*/ 52388 w 960120"/>
                <a:gd name="connsiteY7-310" fmla="*/ 943927 h 4602480"/>
                <a:gd name="connsiteX8-311" fmla="*/ 641985 w 960120"/>
                <a:gd name="connsiteY8-312" fmla="*/ 792480 h 4602480"/>
                <a:gd name="connsiteX9-313" fmla="*/ 469788 w 960120"/>
                <a:gd name="connsiteY9-314" fmla="*/ 1101529 h 4602480"/>
                <a:gd name="connsiteX10-315" fmla="*/ 960120 w 960120"/>
                <a:gd name="connsiteY10-316" fmla="*/ 970280 h 4602480"/>
                <a:gd name="connsiteX11-317" fmla="*/ 736600 w 960120"/>
                <a:gd name="connsiteY11-318" fmla="*/ 381000 h 4602480"/>
                <a:gd name="connsiteX12-319" fmla="*/ 487680 w 960120"/>
                <a:gd name="connsiteY12-320" fmla="*/ 71120 h 4602480"/>
                <a:gd name="connsiteX13-321" fmla="*/ 0 w 960120"/>
                <a:gd name="connsiteY13-322" fmla="*/ 0 h 4602480"/>
                <a:gd name="connsiteX0-323" fmla="*/ 375920 w 960120"/>
                <a:gd name="connsiteY0-324" fmla="*/ 4602480 h 4602480"/>
                <a:gd name="connsiteX1-325" fmla="*/ 208280 w 960120"/>
                <a:gd name="connsiteY1-326" fmla="*/ 3693160 h 4602480"/>
                <a:gd name="connsiteX2-327" fmla="*/ 650240 w 960120"/>
                <a:gd name="connsiteY2-328" fmla="*/ 3256280 h 4602480"/>
                <a:gd name="connsiteX3-329" fmla="*/ 50800 w 960120"/>
                <a:gd name="connsiteY3-330" fmla="*/ 2819400 h 4602480"/>
                <a:gd name="connsiteX4-331" fmla="*/ 274320 w 960120"/>
                <a:gd name="connsiteY4-332" fmla="*/ 2484120 h 4602480"/>
                <a:gd name="connsiteX5-333" fmla="*/ 511493 w 960120"/>
                <a:gd name="connsiteY5-334" fmla="*/ 2059306 h 4602480"/>
                <a:gd name="connsiteX6-335" fmla="*/ 453073 w 960120"/>
                <a:gd name="connsiteY6-336" fmla="*/ 1504632 h 4602480"/>
                <a:gd name="connsiteX7-337" fmla="*/ 52388 w 960120"/>
                <a:gd name="connsiteY7-338" fmla="*/ 943927 h 4602480"/>
                <a:gd name="connsiteX8-339" fmla="*/ 641985 w 960120"/>
                <a:gd name="connsiteY8-340" fmla="*/ 792480 h 4602480"/>
                <a:gd name="connsiteX9-341" fmla="*/ 477726 w 960120"/>
                <a:gd name="connsiteY9-342" fmla="*/ 1093591 h 4602480"/>
                <a:gd name="connsiteX10-343" fmla="*/ 960120 w 960120"/>
                <a:gd name="connsiteY10-344" fmla="*/ 970280 h 4602480"/>
                <a:gd name="connsiteX11-345" fmla="*/ 736600 w 960120"/>
                <a:gd name="connsiteY11-346" fmla="*/ 381000 h 4602480"/>
                <a:gd name="connsiteX12-347" fmla="*/ 487680 w 960120"/>
                <a:gd name="connsiteY12-348" fmla="*/ 71120 h 4602480"/>
                <a:gd name="connsiteX13-349" fmla="*/ 0 w 960120"/>
                <a:gd name="connsiteY13-350" fmla="*/ 0 h 4602480"/>
                <a:gd name="connsiteX0-351" fmla="*/ 375920 w 960120"/>
                <a:gd name="connsiteY0-352" fmla="*/ 4602480 h 4602480"/>
                <a:gd name="connsiteX1-353" fmla="*/ 208280 w 960120"/>
                <a:gd name="connsiteY1-354" fmla="*/ 3693160 h 4602480"/>
                <a:gd name="connsiteX2-355" fmla="*/ 650240 w 960120"/>
                <a:gd name="connsiteY2-356" fmla="*/ 3256280 h 4602480"/>
                <a:gd name="connsiteX3-357" fmla="*/ 50800 w 960120"/>
                <a:gd name="connsiteY3-358" fmla="*/ 2819400 h 4602480"/>
                <a:gd name="connsiteX4-359" fmla="*/ 274320 w 960120"/>
                <a:gd name="connsiteY4-360" fmla="*/ 2484120 h 4602480"/>
                <a:gd name="connsiteX5-361" fmla="*/ 511493 w 960120"/>
                <a:gd name="connsiteY5-362" fmla="*/ 2059306 h 4602480"/>
                <a:gd name="connsiteX6-363" fmla="*/ 453073 w 960120"/>
                <a:gd name="connsiteY6-364" fmla="*/ 1504632 h 4602480"/>
                <a:gd name="connsiteX7-365" fmla="*/ 52388 w 960120"/>
                <a:gd name="connsiteY7-366" fmla="*/ 943927 h 4602480"/>
                <a:gd name="connsiteX8-367" fmla="*/ 648335 w 960120"/>
                <a:gd name="connsiteY8-368" fmla="*/ 787717 h 4602480"/>
                <a:gd name="connsiteX9-369" fmla="*/ 477726 w 960120"/>
                <a:gd name="connsiteY9-370" fmla="*/ 1093591 h 4602480"/>
                <a:gd name="connsiteX10-371" fmla="*/ 960120 w 960120"/>
                <a:gd name="connsiteY10-372" fmla="*/ 970280 h 4602480"/>
                <a:gd name="connsiteX11-373" fmla="*/ 736600 w 960120"/>
                <a:gd name="connsiteY11-374" fmla="*/ 381000 h 4602480"/>
                <a:gd name="connsiteX12-375" fmla="*/ 487680 w 960120"/>
                <a:gd name="connsiteY12-376" fmla="*/ 71120 h 4602480"/>
                <a:gd name="connsiteX13-377" fmla="*/ 0 w 960120"/>
                <a:gd name="connsiteY13-378" fmla="*/ 0 h 4602480"/>
                <a:gd name="connsiteX0-379" fmla="*/ 375920 w 960120"/>
                <a:gd name="connsiteY0-380" fmla="*/ 4602480 h 4602480"/>
                <a:gd name="connsiteX1-381" fmla="*/ 208280 w 960120"/>
                <a:gd name="connsiteY1-382" fmla="*/ 3693160 h 4602480"/>
                <a:gd name="connsiteX2-383" fmla="*/ 650240 w 960120"/>
                <a:gd name="connsiteY2-384" fmla="*/ 3256280 h 4602480"/>
                <a:gd name="connsiteX3-385" fmla="*/ 50800 w 960120"/>
                <a:gd name="connsiteY3-386" fmla="*/ 2819400 h 4602480"/>
                <a:gd name="connsiteX4-387" fmla="*/ 274320 w 960120"/>
                <a:gd name="connsiteY4-388" fmla="*/ 2484120 h 4602480"/>
                <a:gd name="connsiteX5-389" fmla="*/ 511493 w 960120"/>
                <a:gd name="connsiteY5-390" fmla="*/ 2059306 h 4602480"/>
                <a:gd name="connsiteX6-391" fmla="*/ 453073 w 960120"/>
                <a:gd name="connsiteY6-392" fmla="*/ 1504632 h 4602480"/>
                <a:gd name="connsiteX7-393" fmla="*/ 47626 w 960120"/>
                <a:gd name="connsiteY7-394" fmla="*/ 931227 h 4602480"/>
                <a:gd name="connsiteX8-395" fmla="*/ 648335 w 960120"/>
                <a:gd name="connsiteY8-396" fmla="*/ 787717 h 4602480"/>
                <a:gd name="connsiteX9-397" fmla="*/ 477726 w 960120"/>
                <a:gd name="connsiteY9-398" fmla="*/ 1093591 h 4602480"/>
                <a:gd name="connsiteX10-399" fmla="*/ 960120 w 960120"/>
                <a:gd name="connsiteY10-400" fmla="*/ 970280 h 4602480"/>
                <a:gd name="connsiteX11-401" fmla="*/ 736600 w 960120"/>
                <a:gd name="connsiteY11-402" fmla="*/ 381000 h 4602480"/>
                <a:gd name="connsiteX12-403" fmla="*/ 487680 w 960120"/>
                <a:gd name="connsiteY12-404" fmla="*/ 71120 h 4602480"/>
                <a:gd name="connsiteX13-405" fmla="*/ 0 w 960120"/>
                <a:gd name="connsiteY13-406" fmla="*/ 0 h 4602480"/>
                <a:gd name="connsiteX0-407" fmla="*/ 375920 w 960120"/>
                <a:gd name="connsiteY0-408" fmla="*/ 4602480 h 4602480"/>
                <a:gd name="connsiteX1-409" fmla="*/ 208280 w 960120"/>
                <a:gd name="connsiteY1-410" fmla="*/ 3693160 h 4602480"/>
                <a:gd name="connsiteX2-411" fmla="*/ 650240 w 960120"/>
                <a:gd name="connsiteY2-412" fmla="*/ 3256280 h 4602480"/>
                <a:gd name="connsiteX3-413" fmla="*/ 50800 w 960120"/>
                <a:gd name="connsiteY3-414" fmla="*/ 2819400 h 4602480"/>
                <a:gd name="connsiteX4-415" fmla="*/ 274320 w 960120"/>
                <a:gd name="connsiteY4-416" fmla="*/ 2484120 h 4602480"/>
                <a:gd name="connsiteX5-417" fmla="*/ 511493 w 960120"/>
                <a:gd name="connsiteY5-418" fmla="*/ 2059306 h 4602480"/>
                <a:gd name="connsiteX6-419" fmla="*/ 453073 w 960120"/>
                <a:gd name="connsiteY6-420" fmla="*/ 1504632 h 4602480"/>
                <a:gd name="connsiteX7-421" fmla="*/ 47626 w 960120"/>
                <a:gd name="connsiteY7-422" fmla="*/ 931227 h 4602480"/>
                <a:gd name="connsiteX8-423" fmla="*/ 649923 w 960120"/>
                <a:gd name="connsiteY8-424" fmla="*/ 779779 h 4602480"/>
                <a:gd name="connsiteX9-425" fmla="*/ 477726 w 960120"/>
                <a:gd name="connsiteY9-426" fmla="*/ 1093591 h 4602480"/>
                <a:gd name="connsiteX10-427" fmla="*/ 960120 w 960120"/>
                <a:gd name="connsiteY10-428" fmla="*/ 970280 h 4602480"/>
                <a:gd name="connsiteX11-429" fmla="*/ 736600 w 960120"/>
                <a:gd name="connsiteY11-430" fmla="*/ 381000 h 4602480"/>
                <a:gd name="connsiteX12-431" fmla="*/ 487680 w 960120"/>
                <a:gd name="connsiteY12-432" fmla="*/ 71120 h 4602480"/>
                <a:gd name="connsiteX13-433" fmla="*/ 0 w 960120"/>
                <a:gd name="connsiteY13-434" fmla="*/ 0 h 460248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09" y="connsiteY13-210"/>
                </a:cxn>
              </a:cxnLst>
              <a:rect l="l" t="t" r="r" b="b"/>
              <a:pathLst>
                <a:path w="960120" h="4602480">
                  <a:moveTo>
                    <a:pt x="375920" y="4602480"/>
                  </a:moveTo>
                  <a:lnTo>
                    <a:pt x="208280" y="3693160"/>
                  </a:lnTo>
                  <a:lnTo>
                    <a:pt x="650240" y="3256280"/>
                  </a:lnTo>
                  <a:lnTo>
                    <a:pt x="50800" y="2819400"/>
                  </a:lnTo>
                  <a:lnTo>
                    <a:pt x="274320" y="2484120"/>
                  </a:lnTo>
                  <a:lnTo>
                    <a:pt x="511493" y="2059306"/>
                  </a:lnTo>
                  <a:lnTo>
                    <a:pt x="453073" y="1504632"/>
                  </a:lnTo>
                  <a:lnTo>
                    <a:pt x="47626" y="931227"/>
                  </a:lnTo>
                  <a:lnTo>
                    <a:pt x="649923" y="779779"/>
                  </a:lnTo>
                  <a:lnTo>
                    <a:pt x="477726" y="1093591"/>
                  </a:lnTo>
                  <a:lnTo>
                    <a:pt x="960120" y="970280"/>
                  </a:lnTo>
                  <a:lnTo>
                    <a:pt x="736600" y="381000"/>
                  </a:lnTo>
                  <a:lnTo>
                    <a:pt x="487680" y="71120"/>
                  </a:lnTo>
                  <a:lnTo>
                    <a:pt x="0" y="0"/>
                  </a:lnTo>
                </a:path>
              </a:pathLst>
            </a:custGeom>
            <a:noFill/>
            <a:ln w="50800">
              <a:solidFill>
                <a:srgbClr val="92D050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b="1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文本框 16">
                  <a:extLst>
                    <a:ext uri="{FF2B5EF4-FFF2-40B4-BE49-F238E27FC236}">
                      <a16:creationId xmlns:a16="http://schemas.microsoft.com/office/drawing/2014/main" id="{1CD5090B-B905-97A1-BD46-677EE54798E0}"/>
                    </a:ext>
                  </a:extLst>
                </p:cNvPr>
                <p:cNvSpPr txBox="1"/>
                <p:nvPr/>
              </p:nvSpPr>
              <p:spPr>
                <a:xfrm>
                  <a:off x="3991910" y="3049704"/>
                  <a:ext cx="450794" cy="7127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17" name="文本框 16">
                  <a:extLst>
                    <a:ext uri="{FF2B5EF4-FFF2-40B4-BE49-F238E27FC236}">
                      <a16:creationId xmlns:a16="http://schemas.microsoft.com/office/drawing/2014/main" id="{1CD5090B-B905-97A1-BD46-677EE54798E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91910" y="3049704"/>
                  <a:ext cx="450794" cy="712711"/>
                </a:xfrm>
                <a:prstGeom prst="rect">
                  <a:avLst/>
                </a:prstGeom>
                <a:blipFill>
                  <a:blip r:embed="rId5"/>
                  <a:stretch>
                    <a:fillRect l="-8333" r="-3333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FF1A8714-CB2E-ED50-691E-0C5BB4DDD387}"/>
                </a:ext>
              </a:extLst>
            </p:cNvPr>
            <p:cNvSpPr/>
            <p:nvPr/>
          </p:nvSpPr>
          <p:spPr>
            <a:xfrm rot="4937451" flipH="1">
              <a:off x="3735020" y="3496189"/>
              <a:ext cx="376611" cy="378171"/>
            </a:xfrm>
            <a:prstGeom prst="ellipse">
              <a:avLst/>
            </a:prstGeom>
            <a:noFill/>
            <a:ln w="19050">
              <a:solidFill>
                <a:schemeClr val="tx1">
                  <a:lumMod val="95000"/>
                  <a:lumOff val="5000"/>
                  <a:alpha val="63922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b="1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9D9718E9-8C42-8BE1-EF55-96A4FFE4A94B}"/>
                    </a:ext>
                  </a:extLst>
                </p:cNvPr>
                <p:cNvSpPr txBox="1"/>
                <p:nvPr/>
              </p:nvSpPr>
              <p:spPr>
                <a:xfrm flipH="1">
                  <a:off x="3090877" y="5989678"/>
                  <a:ext cx="883861" cy="7639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𝒒</m:t>
                            </m:r>
                          </m:sub>
                        </m:sSub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9D9718E9-8C42-8BE1-EF55-96A4FFE4A9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3090877" y="5989678"/>
                  <a:ext cx="883861" cy="763987"/>
                </a:xfrm>
                <a:prstGeom prst="rect">
                  <a:avLst/>
                </a:prstGeom>
                <a:blipFill>
                  <a:blip r:embed="rId6"/>
                  <a:stretch>
                    <a:fillRect b="-740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文本框 19">
                  <a:extLst>
                    <a:ext uri="{FF2B5EF4-FFF2-40B4-BE49-F238E27FC236}">
                      <a16:creationId xmlns:a16="http://schemas.microsoft.com/office/drawing/2014/main" id="{B3A00DEE-8D21-A56A-BA7E-17B60C223FCE}"/>
                    </a:ext>
                  </a:extLst>
                </p:cNvPr>
                <p:cNvSpPr txBox="1"/>
                <p:nvPr/>
              </p:nvSpPr>
              <p:spPr>
                <a:xfrm flipH="1">
                  <a:off x="1266547" y="3671854"/>
                  <a:ext cx="898710" cy="7127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20" name="文本框 19">
                  <a:extLst>
                    <a:ext uri="{FF2B5EF4-FFF2-40B4-BE49-F238E27FC236}">
                      <a16:creationId xmlns:a16="http://schemas.microsoft.com/office/drawing/2014/main" id="{B3A00DEE-8D21-A56A-BA7E-17B60C223F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1266547" y="3671854"/>
                  <a:ext cx="898710" cy="71271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文本框 20">
                  <a:extLst>
                    <a:ext uri="{FF2B5EF4-FFF2-40B4-BE49-F238E27FC236}">
                      <a16:creationId xmlns:a16="http://schemas.microsoft.com/office/drawing/2014/main" id="{867D7D44-8CF0-E303-7697-8EE6640F9378}"/>
                    </a:ext>
                  </a:extLst>
                </p:cNvPr>
                <p:cNvSpPr txBox="1"/>
                <p:nvPr/>
              </p:nvSpPr>
              <p:spPr>
                <a:xfrm flipH="1">
                  <a:off x="4834304" y="3087801"/>
                  <a:ext cx="995222" cy="7127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sub>
                        </m:sSub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21" name="文本框 20">
                  <a:extLst>
                    <a:ext uri="{FF2B5EF4-FFF2-40B4-BE49-F238E27FC236}">
                      <a16:creationId xmlns:a16="http://schemas.microsoft.com/office/drawing/2014/main" id="{867D7D44-8CF0-E303-7697-8EE6640F937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4834304" y="3087801"/>
                  <a:ext cx="995222" cy="71271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C1878D61-3C5E-F8D1-1043-CCD0E997B301}"/>
                    </a:ext>
                  </a:extLst>
                </p:cNvPr>
                <p:cNvSpPr txBox="1"/>
                <p:nvPr/>
              </p:nvSpPr>
              <p:spPr>
                <a:xfrm flipH="1">
                  <a:off x="4184781" y="863283"/>
                  <a:ext cx="802195" cy="7127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C1878D61-3C5E-F8D1-1043-CCD0E997B30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4184781" y="863283"/>
                  <a:ext cx="802195" cy="712711"/>
                </a:xfrm>
                <a:prstGeom prst="rect">
                  <a:avLst/>
                </a:prstGeom>
                <a:blipFill>
                  <a:blip r:embed="rId9"/>
                  <a:stretch>
                    <a:fillRect b="-263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文本框 22">
                  <a:extLst>
                    <a:ext uri="{FF2B5EF4-FFF2-40B4-BE49-F238E27FC236}">
                      <a16:creationId xmlns:a16="http://schemas.microsoft.com/office/drawing/2014/main" id="{D7A12C9C-CB08-B56C-0FB3-25951461D9A9}"/>
                    </a:ext>
                  </a:extLst>
                </p:cNvPr>
                <p:cNvSpPr txBox="1"/>
                <p:nvPr/>
              </p:nvSpPr>
              <p:spPr>
                <a:xfrm>
                  <a:off x="1491337" y="5635736"/>
                  <a:ext cx="450794" cy="7127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zh-CN" altLang="en-US" sz="2400" b="1" i="1" smtClean="0">
                            <a:latin typeface="Cambria Math" panose="02040503050406030204" pitchFamily="18" charset="0"/>
                          </a:rPr>
                          <m:t>𝔃</m:t>
                        </m:r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23" name="文本框 22">
                  <a:extLst>
                    <a:ext uri="{FF2B5EF4-FFF2-40B4-BE49-F238E27FC236}">
                      <a16:creationId xmlns:a16="http://schemas.microsoft.com/office/drawing/2014/main" id="{D7A12C9C-CB08-B56C-0FB3-25951461D9A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1337" y="5635736"/>
                  <a:ext cx="450794" cy="712711"/>
                </a:xfrm>
                <a:prstGeom prst="rect">
                  <a:avLst/>
                </a:prstGeom>
                <a:blipFill>
                  <a:blip r:embed="rId10"/>
                  <a:stretch>
                    <a:fillRect r="-250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箭头: 上 23">
              <a:extLst>
                <a:ext uri="{FF2B5EF4-FFF2-40B4-BE49-F238E27FC236}">
                  <a16:creationId xmlns:a16="http://schemas.microsoft.com/office/drawing/2014/main" id="{96908D1A-AA6A-6C3E-ACC2-2963E57BF693}"/>
                </a:ext>
              </a:extLst>
            </p:cNvPr>
            <p:cNvSpPr/>
            <p:nvPr/>
          </p:nvSpPr>
          <p:spPr>
            <a:xfrm>
              <a:off x="1898943" y="6078354"/>
              <a:ext cx="235134" cy="534073"/>
            </a:xfrm>
            <a:prstGeom prst="upArrow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b="1"/>
            </a:p>
          </p:txBody>
        </p:sp>
        <p:sp>
          <p:nvSpPr>
            <p:cNvPr id="25" name="任意多边形: 形状 24">
              <a:extLst>
                <a:ext uri="{FF2B5EF4-FFF2-40B4-BE49-F238E27FC236}">
                  <a16:creationId xmlns:a16="http://schemas.microsoft.com/office/drawing/2014/main" id="{BCEA5FFD-B4B4-81C8-E333-44D64D538526}"/>
                </a:ext>
              </a:extLst>
            </p:cNvPr>
            <p:cNvSpPr/>
            <p:nvPr/>
          </p:nvSpPr>
          <p:spPr>
            <a:xfrm>
              <a:off x="3463718" y="1682312"/>
              <a:ext cx="1238455" cy="2299652"/>
            </a:xfrm>
            <a:custGeom>
              <a:avLst/>
              <a:gdLst>
                <a:gd name="connsiteX0" fmla="*/ 711200 w 1244600"/>
                <a:gd name="connsiteY0" fmla="*/ 1595120 h 1595120"/>
                <a:gd name="connsiteX1" fmla="*/ 452120 w 1244600"/>
                <a:gd name="connsiteY1" fmla="*/ 1249680 h 1595120"/>
                <a:gd name="connsiteX2" fmla="*/ 401320 w 1244600"/>
                <a:gd name="connsiteY2" fmla="*/ 721360 h 1595120"/>
                <a:gd name="connsiteX3" fmla="*/ 0 w 1244600"/>
                <a:gd name="connsiteY3" fmla="*/ 147320 h 1595120"/>
                <a:gd name="connsiteX4" fmla="*/ 584200 w 1244600"/>
                <a:gd name="connsiteY4" fmla="*/ 0 h 1595120"/>
                <a:gd name="connsiteX5" fmla="*/ 401320 w 1244600"/>
                <a:gd name="connsiteY5" fmla="*/ 325120 h 1595120"/>
                <a:gd name="connsiteX6" fmla="*/ 919480 w 1244600"/>
                <a:gd name="connsiteY6" fmla="*/ 162560 h 1595120"/>
                <a:gd name="connsiteX7" fmla="*/ 1244600 w 1244600"/>
                <a:gd name="connsiteY7" fmla="*/ 55880 h 1595120"/>
                <a:gd name="connsiteX0-1" fmla="*/ 711200 w 1244600"/>
                <a:gd name="connsiteY0-2" fmla="*/ 1595120 h 1595120"/>
                <a:gd name="connsiteX1-3" fmla="*/ 452120 w 1244600"/>
                <a:gd name="connsiteY1-4" fmla="*/ 1249680 h 1595120"/>
                <a:gd name="connsiteX2-5" fmla="*/ 401320 w 1244600"/>
                <a:gd name="connsiteY2-6" fmla="*/ 721360 h 1595120"/>
                <a:gd name="connsiteX3-7" fmla="*/ 0 w 1244600"/>
                <a:gd name="connsiteY3-8" fmla="*/ 147320 h 1595120"/>
                <a:gd name="connsiteX4-9" fmla="*/ 584200 w 1244600"/>
                <a:gd name="connsiteY4-10" fmla="*/ 0 h 1595120"/>
                <a:gd name="connsiteX5-11" fmla="*/ 401320 w 1244600"/>
                <a:gd name="connsiteY5-12" fmla="*/ 325120 h 1595120"/>
                <a:gd name="connsiteX6-13" fmla="*/ 929640 w 1244600"/>
                <a:gd name="connsiteY6-14" fmla="*/ 187960 h 1595120"/>
                <a:gd name="connsiteX7-15" fmla="*/ 1244600 w 1244600"/>
                <a:gd name="connsiteY7-16" fmla="*/ 55880 h 1595120"/>
                <a:gd name="connsiteX0-17" fmla="*/ 711200 w 1244600"/>
                <a:gd name="connsiteY0-18" fmla="*/ 1595120 h 1595120"/>
                <a:gd name="connsiteX1-19" fmla="*/ 452120 w 1244600"/>
                <a:gd name="connsiteY1-20" fmla="*/ 1249680 h 1595120"/>
                <a:gd name="connsiteX2-21" fmla="*/ 401320 w 1244600"/>
                <a:gd name="connsiteY2-22" fmla="*/ 721360 h 1595120"/>
                <a:gd name="connsiteX3-23" fmla="*/ 0 w 1244600"/>
                <a:gd name="connsiteY3-24" fmla="*/ 147320 h 1595120"/>
                <a:gd name="connsiteX4-25" fmla="*/ 584200 w 1244600"/>
                <a:gd name="connsiteY4-26" fmla="*/ 0 h 1595120"/>
                <a:gd name="connsiteX5-27" fmla="*/ 401320 w 1244600"/>
                <a:gd name="connsiteY5-28" fmla="*/ 325120 h 1595120"/>
                <a:gd name="connsiteX6-29" fmla="*/ 929640 w 1244600"/>
                <a:gd name="connsiteY6-30" fmla="*/ 187960 h 1595120"/>
                <a:gd name="connsiteX7-31" fmla="*/ 1206705 w 1244600"/>
                <a:gd name="connsiteY7-32" fmla="*/ 64257 h 1595120"/>
                <a:gd name="connsiteX8" fmla="*/ 1244600 w 1244600"/>
                <a:gd name="connsiteY8" fmla="*/ 55880 h 1595120"/>
                <a:gd name="connsiteX0-33" fmla="*/ 711200 w 1244600"/>
                <a:gd name="connsiteY0-34" fmla="*/ 1595120 h 1595120"/>
                <a:gd name="connsiteX1-35" fmla="*/ 452120 w 1244600"/>
                <a:gd name="connsiteY1-36" fmla="*/ 1249680 h 1595120"/>
                <a:gd name="connsiteX2-37" fmla="*/ 401320 w 1244600"/>
                <a:gd name="connsiteY2-38" fmla="*/ 721360 h 1595120"/>
                <a:gd name="connsiteX3-39" fmla="*/ 0 w 1244600"/>
                <a:gd name="connsiteY3-40" fmla="*/ 147320 h 1595120"/>
                <a:gd name="connsiteX4-41" fmla="*/ 584200 w 1244600"/>
                <a:gd name="connsiteY4-42" fmla="*/ 0 h 1595120"/>
                <a:gd name="connsiteX5-43" fmla="*/ 401320 w 1244600"/>
                <a:gd name="connsiteY5-44" fmla="*/ 325120 h 1595120"/>
                <a:gd name="connsiteX6-45" fmla="*/ 929640 w 1244600"/>
                <a:gd name="connsiteY6-46" fmla="*/ 187960 h 1595120"/>
                <a:gd name="connsiteX7-47" fmla="*/ 1146380 w 1244600"/>
                <a:gd name="connsiteY7-48" fmla="*/ 92832 h 1595120"/>
                <a:gd name="connsiteX8-49" fmla="*/ 1244600 w 1244600"/>
                <a:gd name="connsiteY8-50" fmla="*/ 55880 h 1595120"/>
                <a:gd name="connsiteX0-51" fmla="*/ 711200 w 1231900"/>
                <a:gd name="connsiteY0-52" fmla="*/ 2383790 h 2383790"/>
                <a:gd name="connsiteX1-53" fmla="*/ 452120 w 1231900"/>
                <a:gd name="connsiteY1-54" fmla="*/ 2038350 h 2383790"/>
                <a:gd name="connsiteX2-55" fmla="*/ 401320 w 1231900"/>
                <a:gd name="connsiteY2-56" fmla="*/ 1510030 h 2383790"/>
                <a:gd name="connsiteX3-57" fmla="*/ 0 w 1231900"/>
                <a:gd name="connsiteY3-58" fmla="*/ 935990 h 2383790"/>
                <a:gd name="connsiteX4-59" fmla="*/ 584200 w 1231900"/>
                <a:gd name="connsiteY4-60" fmla="*/ 788670 h 2383790"/>
                <a:gd name="connsiteX5-61" fmla="*/ 401320 w 1231900"/>
                <a:gd name="connsiteY5-62" fmla="*/ 1113790 h 2383790"/>
                <a:gd name="connsiteX6-63" fmla="*/ 929640 w 1231900"/>
                <a:gd name="connsiteY6-64" fmla="*/ 976630 h 2383790"/>
                <a:gd name="connsiteX7-65" fmla="*/ 1146380 w 1231900"/>
                <a:gd name="connsiteY7-66" fmla="*/ 881502 h 2383790"/>
                <a:gd name="connsiteX8-67" fmla="*/ 1231900 w 1231900"/>
                <a:gd name="connsiteY8-68" fmla="*/ 0 h 2383790"/>
                <a:gd name="connsiteX0-69" fmla="*/ 711200 w 1272085"/>
                <a:gd name="connsiteY0-70" fmla="*/ 2383790 h 2383790"/>
                <a:gd name="connsiteX1-71" fmla="*/ 452120 w 1272085"/>
                <a:gd name="connsiteY1-72" fmla="*/ 2038350 h 2383790"/>
                <a:gd name="connsiteX2-73" fmla="*/ 401320 w 1272085"/>
                <a:gd name="connsiteY2-74" fmla="*/ 1510030 h 2383790"/>
                <a:gd name="connsiteX3-75" fmla="*/ 0 w 1272085"/>
                <a:gd name="connsiteY3-76" fmla="*/ 935990 h 2383790"/>
                <a:gd name="connsiteX4-77" fmla="*/ 584200 w 1272085"/>
                <a:gd name="connsiteY4-78" fmla="*/ 788670 h 2383790"/>
                <a:gd name="connsiteX5-79" fmla="*/ 401320 w 1272085"/>
                <a:gd name="connsiteY5-80" fmla="*/ 1113790 h 2383790"/>
                <a:gd name="connsiteX6-81" fmla="*/ 929640 w 1272085"/>
                <a:gd name="connsiteY6-82" fmla="*/ 976630 h 2383790"/>
                <a:gd name="connsiteX7-83" fmla="*/ 1254330 w 1272085"/>
                <a:gd name="connsiteY7-84" fmla="*/ 881502 h 2383790"/>
                <a:gd name="connsiteX8-85" fmla="*/ 1231900 w 1272085"/>
                <a:gd name="connsiteY8-86" fmla="*/ 0 h 2383790"/>
                <a:gd name="connsiteX0-87" fmla="*/ 711200 w 1254330"/>
                <a:gd name="connsiteY0-88" fmla="*/ 2383790 h 2383790"/>
                <a:gd name="connsiteX1-89" fmla="*/ 452120 w 1254330"/>
                <a:gd name="connsiteY1-90" fmla="*/ 2038350 h 2383790"/>
                <a:gd name="connsiteX2-91" fmla="*/ 401320 w 1254330"/>
                <a:gd name="connsiteY2-92" fmla="*/ 1510030 h 2383790"/>
                <a:gd name="connsiteX3-93" fmla="*/ 0 w 1254330"/>
                <a:gd name="connsiteY3-94" fmla="*/ 935990 h 2383790"/>
                <a:gd name="connsiteX4-95" fmla="*/ 584200 w 1254330"/>
                <a:gd name="connsiteY4-96" fmla="*/ 788670 h 2383790"/>
                <a:gd name="connsiteX5-97" fmla="*/ 401320 w 1254330"/>
                <a:gd name="connsiteY5-98" fmla="*/ 1113790 h 2383790"/>
                <a:gd name="connsiteX6-99" fmla="*/ 929640 w 1254330"/>
                <a:gd name="connsiteY6-100" fmla="*/ 976630 h 2383790"/>
                <a:gd name="connsiteX7-101" fmla="*/ 1254330 w 1254330"/>
                <a:gd name="connsiteY7-102" fmla="*/ 881502 h 2383790"/>
                <a:gd name="connsiteX8-103" fmla="*/ 1231900 w 1254330"/>
                <a:gd name="connsiteY8-104" fmla="*/ 0 h 2383790"/>
                <a:gd name="connsiteX0-105" fmla="*/ 711200 w 1254330"/>
                <a:gd name="connsiteY0-106" fmla="*/ 2383790 h 2383790"/>
                <a:gd name="connsiteX1-107" fmla="*/ 452120 w 1254330"/>
                <a:gd name="connsiteY1-108" fmla="*/ 2038350 h 2383790"/>
                <a:gd name="connsiteX2-109" fmla="*/ 401320 w 1254330"/>
                <a:gd name="connsiteY2-110" fmla="*/ 1510030 h 2383790"/>
                <a:gd name="connsiteX3-111" fmla="*/ 0 w 1254330"/>
                <a:gd name="connsiteY3-112" fmla="*/ 935990 h 2383790"/>
                <a:gd name="connsiteX4-113" fmla="*/ 584200 w 1254330"/>
                <a:gd name="connsiteY4-114" fmla="*/ 788670 h 2383790"/>
                <a:gd name="connsiteX5-115" fmla="*/ 401320 w 1254330"/>
                <a:gd name="connsiteY5-116" fmla="*/ 1113790 h 2383790"/>
                <a:gd name="connsiteX6-117" fmla="*/ 929640 w 1254330"/>
                <a:gd name="connsiteY6-118" fmla="*/ 976630 h 2383790"/>
                <a:gd name="connsiteX7-119" fmla="*/ 1254330 w 1254330"/>
                <a:gd name="connsiteY7-120" fmla="*/ 881502 h 2383790"/>
                <a:gd name="connsiteX8-121" fmla="*/ 1231900 w 1254330"/>
                <a:gd name="connsiteY8-122" fmla="*/ 0 h 2383790"/>
                <a:gd name="connsiteX0-123" fmla="*/ 711200 w 1238455"/>
                <a:gd name="connsiteY0-124" fmla="*/ 2383790 h 2383790"/>
                <a:gd name="connsiteX1-125" fmla="*/ 452120 w 1238455"/>
                <a:gd name="connsiteY1-126" fmla="*/ 2038350 h 2383790"/>
                <a:gd name="connsiteX2-127" fmla="*/ 401320 w 1238455"/>
                <a:gd name="connsiteY2-128" fmla="*/ 1510030 h 2383790"/>
                <a:gd name="connsiteX3-129" fmla="*/ 0 w 1238455"/>
                <a:gd name="connsiteY3-130" fmla="*/ 935990 h 2383790"/>
                <a:gd name="connsiteX4-131" fmla="*/ 584200 w 1238455"/>
                <a:gd name="connsiteY4-132" fmla="*/ 788670 h 2383790"/>
                <a:gd name="connsiteX5-133" fmla="*/ 401320 w 1238455"/>
                <a:gd name="connsiteY5-134" fmla="*/ 1113790 h 2383790"/>
                <a:gd name="connsiteX6-135" fmla="*/ 929640 w 1238455"/>
                <a:gd name="connsiteY6-136" fmla="*/ 976630 h 2383790"/>
                <a:gd name="connsiteX7-137" fmla="*/ 1238455 w 1238455"/>
                <a:gd name="connsiteY7-138" fmla="*/ 881502 h 2383790"/>
                <a:gd name="connsiteX8-139" fmla="*/ 1231900 w 1238455"/>
                <a:gd name="connsiteY8-140" fmla="*/ 0 h 2383790"/>
                <a:gd name="connsiteX0-141" fmla="*/ 711200 w 1238455"/>
                <a:gd name="connsiteY0-142" fmla="*/ 2361565 h 2361565"/>
                <a:gd name="connsiteX1-143" fmla="*/ 452120 w 1238455"/>
                <a:gd name="connsiteY1-144" fmla="*/ 2016125 h 2361565"/>
                <a:gd name="connsiteX2-145" fmla="*/ 401320 w 1238455"/>
                <a:gd name="connsiteY2-146" fmla="*/ 1487805 h 2361565"/>
                <a:gd name="connsiteX3-147" fmla="*/ 0 w 1238455"/>
                <a:gd name="connsiteY3-148" fmla="*/ 913765 h 2361565"/>
                <a:gd name="connsiteX4-149" fmla="*/ 584200 w 1238455"/>
                <a:gd name="connsiteY4-150" fmla="*/ 766445 h 2361565"/>
                <a:gd name="connsiteX5-151" fmla="*/ 401320 w 1238455"/>
                <a:gd name="connsiteY5-152" fmla="*/ 1091565 h 2361565"/>
                <a:gd name="connsiteX6-153" fmla="*/ 929640 w 1238455"/>
                <a:gd name="connsiteY6-154" fmla="*/ 954405 h 2361565"/>
                <a:gd name="connsiteX7-155" fmla="*/ 1238455 w 1238455"/>
                <a:gd name="connsiteY7-156" fmla="*/ 859277 h 2361565"/>
                <a:gd name="connsiteX8-157" fmla="*/ 1228725 w 1238455"/>
                <a:gd name="connsiteY8-158" fmla="*/ 0 h 2361565"/>
                <a:gd name="connsiteX0-159" fmla="*/ 692150 w 1238455"/>
                <a:gd name="connsiteY0-160" fmla="*/ 2299652 h 2299652"/>
                <a:gd name="connsiteX1-161" fmla="*/ 452120 w 1238455"/>
                <a:gd name="connsiteY1-162" fmla="*/ 2016125 h 2299652"/>
                <a:gd name="connsiteX2-163" fmla="*/ 401320 w 1238455"/>
                <a:gd name="connsiteY2-164" fmla="*/ 1487805 h 2299652"/>
                <a:gd name="connsiteX3-165" fmla="*/ 0 w 1238455"/>
                <a:gd name="connsiteY3-166" fmla="*/ 913765 h 2299652"/>
                <a:gd name="connsiteX4-167" fmla="*/ 584200 w 1238455"/>
                <a:gd name="connsiteY4-168" fmla="*/ 766445 h 2299652"/>
                <a:gd name="connsiteX5-169" fmla="*/ 401320 w 1238455"/>
                <a:gd name="connsiteY5-170" fmla="*/ 1091565 h 2299652"/>
                <a:gd name="connsiteX6-171" fmla="*/ 929640 w 1238455"/>
                <a:gd name="connsiteY6-172" fmla="*/ 954405 h 2299652"/>
                <a:gd name="connsiteX7-173" fmla="*/ 1238455 w 1238455"/>
                <a:gd name="connsiteY7-174" fmla="*/ 859277 h 2299652"/>
                <a:gd name="connsiteX8-175" fmla="*/ 1228725 w 1238455"/>
                <a:gd name="connsiteY8-176" fmla="*/ 0 h 22996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49" y="connsiteY8-50"/>
                </a:cxn>
              </a:cxnLst>
              <a:rect l="l" t="t" r="r" b="b"/>
              <a:pathLst>
                <a:path w="1238455" h="2299652">
                  <a:moveTo>
                    <a:pt x="692150" y="2299652"/>
                  </a:moveTo>
                  <a:lnTo>
                    <a:pt x="452120" y="2016125"/>
                  </a:lnTo>
                  <a:lnTo>
                    <a:pt x="401320" y="1487805"/>
                  </a:lnTo>
                  <a:lnTo>
                    <a:pt x="0" y="913765"/>
                  </a:lnTo>
                  <a:lnTo>
                    <a:pt x="584200" y="766445"/>
                  </a:lnTo>
                  <a:lnTo>
                    <a:pt x="401320" y="1091565"/>
                  </a:lnTo>
                  <a:lnTo>
                    <a:pt x="929640" y="954405"/>
                  </a:lnTo>
                  <a:cubicBezTo>
                    <a:pt x="1063871" y="910928"/>
                    <a:pt x="1062137" y="916215"/>
                    <a:pt x="1238455" y="859277"/>
                  </a:cubicBezTo>
                  <a:cubicBezTo>
                    <a:pt x="1230623" y="541989"/>
                    <a:pt x="1222409" y="1396"/>
                    <a:pt x="1228725" y="0"/>
                  </a:cubicBezTo>
                </a:path>
              </a:pathLst>
            </a:custGeom>
            <a:noFill/>
            <a:ln w="50800">
              <a:solidFill>
                <a:srgbClr val="C00000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b="1"/>
            </a:p>
          </p:txBody>
        </p:sp>
      </p:grp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7BE88EC8-020E-926B-B8C4-C8A598D6910A}"/>
              </a:ext>
            </a:extLst>
          </p:cNvPr>
          <p:cNvCxnSpPr/>
          <p:nvPr/>
        </p:nvCxnSpPr>
        <p:spPr>
          <a:xfrm flipV="1">
            <a:off x="9724343" y="4259069"/>
            <a:ext cx="278161" cy="945240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6473BD29-C953-D620-656F-71280C256074}"/>
              </a:ext>
            </a:extLst>
          </p:cNvPr>
          <p:cNvGrpSpPr/>
          <p:nvPr/>
        </p:nvGrpSpPr>
        <p:grpSpPr>
          <a:xfrm>
            <a:off x="8586817" y="1269026"/>
            <a:ext cx="2516277" cy="4285709"/>
            <a:chOff x="5993148" y="1926564"/>
            <a:chExt cx="1593305" cy="271370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文本框 71">
                  <a:extLst>
                    <a:ext uri="{FF2B5EF4-FFF2-40B4-BE49-F238E27FC236}">
                      <a16:creationId xmlns:a16="http://schemas.microsoft.com/office/drawing/2014/main" id="{82DDDA50-EBBC-E064-A4C3-D79BD2CC3167}"/>
                    </a:ext>
                  </a:extLst>
                </p:cNvPr>
                <p:cNvSpPr txBox="1"/>
                <p:nvPr/>
              </p:nvSpPr>
              <p:spPr>
                <a:xfrm flipH="1">
                  <a:off x="7192754" y="1926564"/>
                  <a:ext cx="393699" cy="4482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4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40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CN" sz="4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zh-CN" altLang="en-US" sz="4000" dirty="0"/>
                </a:p>
              </p:txBody>
            </p:sp>
          </mc:Choice>
          <mc:Fallback xmlns="">
            <p:sp>
              <p:nvSpPr>
                <p:cNvPr id="93" name="文本框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7192754" y="1926564"/>
                  <a:ext cx="393699" cy="448233"/>
                </a:xfrm>
                <a:prstGeom prst="rect">
                  <a:avLst/>
                </a:prstGeom>
                <a:blipFill rotWithShape="1">
                  <a:blip r:embed="rId1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3" name="任意多边形: 形状 72">
              <a:extLst>
                <a:ext uri="{FF2B5EF4-FFF2-40B4-BE49-F238E27FC236}">
                  <a16:creationId xmlns:a16="http://schemas.microsoft.com/office/drawing/2014/main" id="{CDBEFF44-E3D1-4FFA-EF73-0221A77B2199}"/>
                </a:ext>
              </a:extLst>
            </p:cNvPr>
            <p:cNvSpPr/>
            <p:nvPr/>
          </p:nvSpPr>
          <p:spPr>
            <a:xfrm>
              <a:off x="5993148" y="2065751"/>
              <a:ext cx="1238455" cy="2361565"/>
            </a:xfrm>
            <a:custGeom>
              <a:avLst/>
              <a:gdLst>
                <a:gd name="connsiteX0" fmla="*/ 711200 w 1244600"/>
                <a:gd name="connsiteY0" fmla="*/ 1595120 h 1595120"/>
                <a:gd name="connsiteX1" fmla="*/ 452120 w 1244600"/>
                <a:gd name="connsiteY1" fmla="*/ 1249680 h 1595120"/>
                <a:gd name="connsiteX2" fmla="*/ 401320 w 1244600"/>
                <a:gd name="connsiteY2" fmla="*/ 721360 h 1595120"/>
                <a:gd name="connsiteX3" fmla="*/ 0 w 1244600"/>
                <a:gd name="connsiteY3" fmla="*/ 147320 h 1595120"/>
                <a:gd name="connsiteX4" fmla="*/ 584200 w 1244600"/>
                <a:gd name="connsiteY4" fmla="*/ 0 h 1595120"/>
                <a:gd name="connsiteX5" fmla="*/ 401320 w 1244600"/>
                <a:gd name="connsiteY5" fmla="*/ 325120 h 1595120"/>
                <a:gd name="connsiteX6" fmla="*/ 919480 w 1244600"/>
                <a:gd name="connsiteY6" fmla="*/ 162560 h 1595120"/>
                <a:gd name="connsiteX7" fmla="*/ 1244600 w 1244600"/>
                <a:gd name="connsiteY7" fmla="*/ 55880 h 1595120"/>
                <a:gd name="connsiteX0-1" fmla="*/ 711200 w 1244600"/>
                <a:gd name="connsiteY0-2" fmla="*/ 1595120 h 1595120"/>
                <a:gd name="connsiteX1-3" fmla="*/ 452120 w 1244600"/>
                <a:gd name="connsiteY1-4" fmla="*/ 1249680 h 1595120"/>
                <a:gd name="connsiteX2-5" fmla="*/ 401320 w 1244600"/>
                <a:gd name="connsiteY2-6" fmla="*/ 721360 h 1595120"/>
                <a:gd name="connsiteX3-7" fmla="*/ 0 w 1244600"/>
                <a:gd name="connsiteY3-8" fmla="*/ 147320 h 1595120"/>
                <a:gd name="connsiteX4-9" fmla="*/ 584200 w 1244600"/>
                <a:gd name="connsiteY4-10" fmla="*/ 0 h 1595120"/>
                <a:gd name="connsiteX5-11" fmla="*/ 401320 w 1244600"/>
                <a:gd name="connsiteY5-12" fmla="*/ 325120 h 1595120"/>
                <a:gd name="connsiteX6-13" fmla="*/ 929640 w 1244600"/>
                <a:gd name="connsiteY6-14" fmla="*/ 187960 h 1595120"/>
                <a:gd name="connsiteX7-15" fmla="*/ 1244600 w 1244600"/>
                <a:gd name="connsiteY7-16" fmla="*/ 55880 h 1595120"/>
                <a:gd name="connsiteX0-17" fmla="*/ 711200 w 1244600"/>
                <a:gd name="connsiteY0-18" fmla="*/ 1595120 h 1595120"/>
                <a:gd name="connsiteX1-19" fmla="*/ 452120 w 1244600"/>
                <a:gd name="connsiteY1-20" fmla="*/ 1249680 h 1595120"/>
                <a:gd name="connsiteX2-21" fmla="*/ 401320 w 1244600"/>
                <a:gd name="connsiteY2-22" fmla="*/ 721360 h 1595120"/>
                <a:gd name="connsiteX3-23" fmla="*/ 0 w 1244600"/>
                <a:gd name="connsiteY3-24" fmla="*/ 147320 h 1595120"/>
                <a:gd name="connsiteX4-25" fmla="*/ 584200 w 1244600"/>
                <a:gd name="connsiteY4-26" fmla="*/ 0 h 1595120"/>
                <a:gd name="connsiteX5-27" fmla="*/ 401320 w 1244600"/>
                <a:gd name="connsiteY5-28" fmla="*/ 325120 h 1595120"/>
                <a:gd name="connsiteX6-29" fmla="*/ 929640 w 1244600"/>
                <a:gd name="connsiteY6-30" fmla="*/ 187960 h 1595120"/>
                <a:gd name="connsiteX7-31" fmla="*/ 1206705 w 1244600"/>
                <a:gd name="connsiteY7-32" fmla="*/ 64257 h 1595120"/>
                <a:gd name="connsiteX8" fmla="*/ 1244600 w 1244600"/>
                <a:gd name="connsiteY8" fmla="*/ 55880 h 1595120"/>
                <a:gd name="connsiteX0-33" fmla="*/ 711200 w 1244600"/>
                <a:gd name="connsiteY0-34" fmla="*/ 1595120 h 1595120"/>
                <a:gd name="connsiteX1-35" fmla="*/ 452120 w 1244600"/>
                <a:gd name="connsiteY1-36" fmla="*/ 1249680 h 1595120"/>
                <a:gd name="connsiteX2-37" fmla="*/ 401320 w 1244600"/>
                <a:gd name="connsiteY2-38" fmla="*/ 721360 h 1595120"/>
                <a:gd name="connsiteX3-39" fmla="*/ 0 w 1244600"/>
                <a:gd name="connsiteY3-40" fmla="*/ 147320 h 1595120"/>
                <a:gd name="connsiteX4-41" fmla="*/ 584200 w 1244600"/>
                <a:gd name="connsiteY4-42" fmla="*/ 0 h 1595120"/>
                <a:gd name="connsiteX5-43" fmla="*/ 401320 w 1244600"/>
                <a:gd name="connsiteY5-44" fmla="*/ 325120 h 1595120"/>
                <a:gd name="connsiteX6-45" fmla="*/ 929640 w 1244600"/>
                <a:gd name="connsiteY6-46" fmla="*/ 187960 h 1595120"/>
                <a:gd name="connsiteX7-47" fmla="*/ 1146380 w 1244600"/>
                <a:gd name="connsiteY7-48" fmla="*/ 92832 h 1595120"/>
                <a:gd name="connsiteX8-49" fmla="*/ 1244600 w 1244600"/>
                <a:gd name="connsiteY8-50" fmla="*/ 55880 h 1595120"/>
                <a:gd name="connsiteX0-51" fmla="*/ 711200 w 1231900"/>
                <a:gd name="connsiteY0-52" fmla="*/ 2383790 h 2383790"/>
                <a:gd name="connsiteX1-53" fmla="*/ 452120 w 1231900"/>
                <a:gd name="connsiteY1-54" fmla="*/ 2038350 h 2383790"/>
                <a:gd name="connsiteX2-55" fmla="*/ 401320 w 1231900"/>
                <a:gd name="connsiteY2-56" fmla="*/ 1510030 h 2383790"/>
                <a:gd name="connsiteX3-57" fmla="*/ 0 w 1231900"/>
                <a:gd name="connsiteY3-58" fmla="*/ 935990 h 2383790"/>
                <a:gd name="connsiteX4-59" fmla="*/ 584200 w 1231900"/>
                <a:gd name="connsiteY4-60" fmla="*/ 788670 h 2383790"/>
                <a:gd name="connsiteX5-61" fmla="*/ 401320 w 1231900"/>
                <a:gd name="connsiteY5-62" fmla="*/ 1113790 h 2383790"/>
                <a:gd name="connsiteX6-63" fmla="*/ 929640 w 1231900"/>
                <a:gd name="connsiteY6-64" fmla="*/ 976630 h 2383790"/>
                <a:gd name="connsiteX7-65" fmla="*/ 1146380 w 1231900"/>
                <a:gd name="connsiteY7-66" fmla="*/ 881502 h 2383790"/>
                <a:gd name="connsiteX8-67" fmla="*/ 1231900 w 1231900"/>
                <a:gd name="connsiteY8-68" fmla="*/ 0 h 2383790"/>
                <a:gd name="connsiteX0-69" fmla="*/ 711200 w 1272085"/>
                <a:gd name="connsiteY0-70" fmla="*/ 2383790 h 2383790"/>
                <a:gd name="connsiteX1-71" fmla="*/ 452120 w 1272085"/>
                <a:gd name="connsiteY1-72" fmla="*/ 2038350 h 2383790"/>
                <a:gd name="connsiteX2-73" fmla="*/ 401320 w 1272085"/>
                <a:gd name="connsiteY2-74" fmla="*/ 1510030 h 2383790"/>
                <a:gd name="connsiteX3-75" fmla="*/ 0 w 1272085"/>
                <a:gd name="connsiteY3-76" fmla="*/ 935990 h 2383790"/>
                <a:gd name="connsiteX4-77" fmla="*/ 584200 w 1272085"/>
                <a:gd name="connsiteY4-78" fmla="*/ 788670 h 2383790"/>
                <a:gd name="connsiteX5-79" fmla="*/ 401320 w 1272085"/>
                <a:gd name="connsiteY5-80" fmla="*/ 1113790 h 2383790"/>
                <a:gd name="connsiteX6-81" fmla="*/ 929640 w 1272085"/>
                <a:gd name="connsiteY6-82" fmla="*/ 976630 h 2383790"/>
                <a:gd name="connsiteX7-83" fmla="*/ 1254330 w 1272085"/>
                <a:gd name="connsiteY7-84" fmla="*/ 881502 h 2383790"/>
                <a:gd name="connsiteX8-85" fmla="*/ 1231900 w 1272085"/>
                <a:gd name="connsiteY8-86" fmla="*/ 0 h 2383790"/>
                <a:gd name="connsiteX0-87" fmla="*/ 711200 w 1254330"/>
                <a:gd name="connsiteY0-88" fmla="*/ 2383790 h 2383790"/>
                <a:gd name="connsiteX1-89" fmla="*/ 452120 w 1254330"/>
                <a:gd name="connsiteY1-90" fmla="*/ 2038350 h 2383790"/>
                <a:gd name="connsiteX2-91" fmla="*/ 401320 w 1254330"/>
                <a:gd name="connsiteY2-92" fmla="*/ 1510030 h 2383790"/>
                <a:gd name="connsiteX3-93" fmla="*/ 0 w 1254330"/>
                <a:gd name="connsiteY3-94" fmla="*/ 935990 h 2383790"/>
                <a:gd name="connsiteX4-95" fmla="*/ 584200 w 1254330"/>
                <a:gd name="connsiteY4-96" fmla="*/ 788670 h 2383790"/>
                <a:gd name="connsiteX5-97" fmla="*/ 401320 w 1254330"/>
                <a:gd name="connsiteY5-98" fmla="*/ 1113790 h 2383790"/>
                <a:gd name="connsiteX6-99" fmla="*/ 929640 w 1254330"/>
                <a:gd name="connsiteY6-100" fmla="*/ 976630 h 2383790"/>
                <a:gd name="connsiteX7-101" fmla="*/ 1254330 w 1254330"/>
                <a:gd name="connsiteY7-102" fmla="*/ 881502 h 2383790"/>
                <a:gd name="connsiteX8-103" fmla="*/ 1231900 w 1254330"/>
                <a:gd name="connsiteY8-104" fmla="*/ 0 h 2383790"/>
                <a:gd name="connsiteX0-105" fmla="*/ 711200 w 1254330"/>
                <a:gd name="connsiteY0-106" fmla="*/ 2383790 h 2383790"/>
                <a:gd name="connsiteX1-107" fmla="*/ 452120 w 1254330"/>
                <a:gd name="connsiteY1-108" fmla="*/ 2038350 h 2383790"/>
                <a:gd name="connsiteX2-109" fmla="*/ 401320 w 1254330"/>
                <a:gd name="connsiteY2-110" fmla="*/ 1510030 h 2383790"/>
                <a:gd name="connsiteX3-111" fmla="*/ 0 w 1254330"/>
                <a:gd name="connsiteY3-112" fmla="*/ 935990 h 2383790"/>
                <a:gd name="connsiteX4-113" fmla="*/ 584200 w 1254330"/>
                <a:gd name="connsiteY4-114" fmla="*/ 788670 h 2383790"/>
                <a:gd name="connsiteX5-115" fmla="*/ 401320 w 1254330"/>
                <a:gd name="connsiteY5-116" fmla="*/ 1113790 h 2383790"/>
                <a:gd name="connsiteX6-117" fmla="*/ 929640 w 1254330"/>
                <a:gd name="connsiteY6-118" fmla="*/ 976630 h 2383790"/>
                <a:gd name="connsiteX7-119" fmla="*/ 1254330 w 1254330"/>
                <a:gd name="connsiteY7-120" fmla="*/ 881502 h 2383790"/>
                <a:gd name="connsiteX8-121" fmla="*/ 1231900 w 1254330"/>
                <a:gd name="connsiteY8-122" fmla="*/ 0 h 2383790"/>
                <a:gd name="connsiteX0-123" fmla="*/ 711200 w 1238455"/>
                <a:gd name="connsiteY0-124" fmla="*/ 2383790 h 2383790"/>
                <a:gd name="connsiteX1-125" fmla="*/ 452120 w 1238455"/>
                <a:gd name="connsiteY1-126" fmla="*/ 2038350 h 2383790"/>
                <a:gd name="connsiteX2-127" fmla="*/ 401320 w 1238455"/>
                <a:gd name="connsiteY2-128" fmla="*/ 1510030 h 2383790"/>
                <a:gd name="connsiteX3-129" fmla="*/ 0 w 1238455"/>
                <a:gd name="connsiteY3-130" fmla="*/ 935990 h 2383790"/>
                <a:gd name="connsiteX4-131" fmla="*/ 584200 w 1238455"/>
                <a:gd name="connsiteY4-132" fmla="*/ 788670 h 2383790"/>
                <a:gd name="connsiteX5-133" fmla="*/ 401320 w 1238455"/>
                <a:gd name="connsiteY5-134" fmla="*/ 1113790 h 2383790"/>
                <a:gd name="connsiteX6-135" fmla="*/ 929640 w 1238455"/>
                <a:gd name="connsiteY6-136" fmla="*/ 976630 h 2383790"/>
                <a:gd name="connsiteX7-137" fmla="*/ 1238455 w 1238455"/>
                <a:gd name="connsiteY7-138" fmla="*/ 881502 h 2383790"/>
                <a:gd name="connsiteX8-139" fmla="*/ 1231900 w 1238455"/>
                <a:gd name="connsiteY8-140" fmla="*/ 0 h 2383790"/>
                <a:gd name="connsiteX0-141" fmla="*/ 711200 w 1238455"/>
                <a:gd name="connsiteY0-142" fmla="*/ 2361565 h 2361565"/>
                <a:gd name="connsiteX1-143" fmla="*/ 452120 w 1238455"/>
                <a:gd name="connsiteY1-144" fmla="*/ 2016125 h 2361565"/>
                <a:gd name="connsiteX2-145" fmla="*/ 401320 w 1238455"/>
                <a:gd name="connsiteY2-146" fmla="*/ 1487805 h 2361565"/>
                <a:gd name="connsiteX3-147" fmla="*/ 0 w 1238455"/>
                <a:gd name="connsiteY3-148" fmla="*/ 913765 h 2361565"/>
                <a:gd name="connsiteX4-149" fmla="*/ 584200 w 1238455"/>
                <a:gd name="connsiteY4-150" fmla="*/ 766445 h 2361565"/>
                <a:gd name="connsiteX5-151" fmla="*/ 401320 w 1238455"/>
                <a:gd name="connsiteY5-152" fmla="*/ 1091565 h 2361565"/>
                <a:gd name="connsiteX6-153" fmla="*/ 929640 w 1238455"/>
                <a:gd name="connsiteY6-154" fmla="*/ 954405 h 2361565"/>
                <a:gd name="connsiteX7-155" fmla="*/ 1238455 w 1238455"/>
                <a:gd name="connsiteY7-156" fmla="*/ 859277 h 2361565"/>
                <a:gd name="connsiteX8-157" fmla="*/ 1228725 w 1238455"/>
                <a:gd name="connsiteY8-158" fmla="*/ 0 h 236156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49" y="connsiteY8-50"/>
                </a:cxn>
              </a:cxnLst>
              <a:rect l="l" t="t" r="r" b="b"/>
              <a:pathLst>
                <a:path w="1238455" h="2361565">
                  <a:moveTo>
                    <a:pt x="711200" y="2361565"/>
                  </a:moveTo>
                  <a:lnTo>
                    <a:pt x="452120" y="2016125"/>
                  </a:lnTo>
                  <a:lnTo>
                    <a:pt x="401320" y="1487805"/>
                  </a:lnTo>
                  <a:lnTo>
                    <a:pt x="0" y="913765"/>
                  </a:lnTo>
                  <a:lnTo>
                    <a:pt x="584200" y="766445"/>
                  </a:lnTo>
                  <a:lnTo>
                    <a:pt x="401320" y="1091565"/>
                  </a:lnTo>
                  <a:lnTo>
                    <a:pt x="929640" y="954405"/>
                  </a:lnTo>
                  <a:cubicBezTo>
                    <a:pt x="1063871" y="910928"/>
                    <a:pt x="1062137" y="916215"/>
                    <a:pt x="1238455" y="859277"/>
                  </a:cubicBezTo>
                  <a:cubicBezTo>
                    <a:pt x="1230623" y="541989"/>
                    <a:pt x="1222409" y="1396"/>
                    <a:pt x="1228725" y="0"/>
                  </a:cubicBezTo>
                </a:path>
              </a:pathLst>
            </a:custGeom>
            <a:noFill/>
            <a:ln w="50800">
              <a:solidFill>
                <a:srgbClr val="C00000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文本框 73">
                  <a:extLst>
                    <a:ext uri="{FF2B5EF4-FFF2-40B4-BE49-F238E27FC236}">
                      <a16:creationId xmlns:a16="http://schemas.microsoft.com/office/drawing/2014/main" id="{6A3C43C7-1C67-4476-0293-F1AB8F0CCC98}"/>
                    </a:ext>
                  </a:extLst>
                </p:cNvPr>
                <p:cNvSpPr txBox="1"/>
                <p:nvPr/>
              </p:nvSpPr>
              <p:spPr>
                <a:xfrm flipH="1">
                  <a:off x="6681646" y="4160655"/>
                  <a:ext cx="393242" cy="4796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4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40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CN" sz="40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zh-CN" altLang="en-US" sz="4000" dirty="0"/>
                </a:p>
              </p:txBody>
            </p:sp>
          </mc:Choice>
          <mc:Fallback xmlns="">
            <p:sp>
              <p:nvSpPr>
                <p:cNvPr id="101" name="文本框 10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6681646" y="4160655"/>
                  <a:ext cx="393242" cy="479618"/>
                </a:xfrm>
                <a:prstGeom prst="rect">
                  <a:avLst/>
                </a:prstGeom>
                <a:blipFill rotWithShape="1">
                  <a:blip r:embed="rId17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4" name="弧形 33">
            <a:extLst>
              <a:ext uri="{FF2B5EF4-FFF2-40B4-BE49-F238E27FC236}">
                <a16:creationId xmlns:a16="http://schemas.microsoft.com/office/drawing/2014/main" id="{648D1270-4A95-2D00-88BE-9987D2FD4C0D}"/>
              </a:ext>
            </a:extLst>
          </p:cNvPr>
          <p:cNvSpPr/>
          <p:nvPr/>
        </p:nvSpPr>
        <p:spPr>
          <a:xfrm rot="1577309">
            <a:off x="9159020" y="4523356"/>
            <a:ext cx="272900" cy="273274"/>
          </a:xfrm>
          <a:prstGeom prst="arc">
            <a:avLst>
              <a:gd name="adj1" fmla="val 15058230"/>
              <a:gd name="adj2" fmla="val 980847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弧形 46">
            <a:extLst>
              <a:ext uri="{FF2B5EF4-FFF2-40B4-BE49-F238E27FC236}">
                <a16:creationId xmlns:a16="http://schemas.microsoft.com/office/drawing/2014/main" id="{C7B2116B-52C3-53B9-2E6D-3B5CBE9A0811}"/>
              </a:ext>
            </a:extLst>
          </p:cNvPr>
          <p:cNvSpPr/>
          <p:nvPr/>
        </p:nvSpPr>
        <p:spPr>
          <a:xfrm rot="12249430">
            <a:off x="9087517" y="3694088"/>
            <a:ext cx="272900" cy="273274"/>
          </a:xfrm>
          <a:prstGeom prst="arc">
            <a:avLst>
              <a:gd name="adj1" fmla="val 15058230"/>
              <a:gd name="adj2" fmla="val 980847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  <p:sp>
        <p:nvSpPr>
          <p:cNvPr id="49" name="弧形 48">
            <a:extLst>
              <a:ext uri="{FF2B5EF4-FFF2-40B4-BE49-F238E27FC236}">
                <a16:creationId xmlns:a16="http://schemas.microsoft.com/office/drawing/2014/main" id="{9F746BB7-812C-4C80-881C-686437AFA09A}"/>
              </a:ext>
            </a:extLst>
          </p:cNvPr>
          <p:cNvSpPr/>
          <p:nvPr/>
        </p:nvSpPr>
        <p:spPr>
          <a:xfrm rot="3659211">
            <a:off x="8541834" y="2845343"/>
            <a:ext cx="272900" cy="273274"/>
          </a:xfrm>
          <a:prstGeom prst="arc">
            <a:avLst>
              <a:gd name="adj1" fmla="val 15681043"/>
              <a:gd name="adj2" fmla="val 563420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  <p:sp>
        <p:nvSpPr>
          <p:cNvPr id="50" name="弧形 49">
            <a:extLst>
              <a:ext uri="{FF2B5EF4-FFF2-40B4-BE49-F238E27FC236}">
                <a16:creationId xmlns:a16="http://schemas.microsoft.com/office/drawing/2014/main" id="{951F21CB-7ED1-6579-88EF-40BE901BAA28}"/>
              </a:ext>
            </a:extLst>
          </p:cNvPr>
          <p:cNvSpPr/>
          <p:nvPr/>
        </p:nvSpPr>
        <p:spPr>
          <a:xfrm rot="11060135">
            <a:off x="9266716" y="2639603"/>
            <a:ext cx="272900" cy="273274"/>
          </a:xfrm>
          <a:prstGeom prst="arc">
            <a:avLst>
              <a:gd name="adj1" fmla="val 16685621"/>
              <a:gd name="adj2" fmla="val 21212086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  <p:sp>
        <p:nvSpPr>
          <p:cNvPr id="51" name="弧形 50">
            <a:extLst>
              <a:ext uri="{FF2B5EF4-FFF2-40B4-BE49-F238E27FC236}">
                <a16:creationId xmlns:a16="http://schemas.microsoft.com/office/drawing/2014/main" id="{1A2731CA-B3AC-B357-31D4-737D258770E5}"/>
              </a:ext>
            </a:extLst>
          </p:cNvPr>
          <p:cNvSpPr/>
          <p:nvPr/>
        </p:nvSpPr>
        <p:spPr>
          <a:xfrm rot="484918">
            <a:off x="9191484" y="2995406"/>
            <a:ext cx="272900" cy="273274"/>
          </a:xfrm>
          <a:prstGeom prst="arc">
            <a:avLst>
              <a:gd name="adj1" fmla="val 16685621"/>
              <a:gd name="adj2" fmla="val 21212086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  <p:sp>
        <p:nvSpPr>
          <p:cNvPr id="52" name="弧形 51">
            <a:extLst>
              <a:ext uri="{FF2B5EF4-FFF2-40B4-BE49-F238E27FC236}">
                <a16:creationId xmlns:a16="http://schemas.microsoft.com/office/drawing/2014/main" id="{6949ADAF-7E7E-98F5-230E-A4C5265F158A}"/>
              </a:ext>
            </a:extLst>
          </p:cNvPr>
          <p:cNvSpPr/>
          <p:nvPr/>
        </p:nvSpPr>
        <p:spPr>
          <a:xfrm rot="15161699">
            <a:off x="10373314" y="2646511"/>
            <a:ext cx="272900" cy="273274"/>
          </a:xfrm>
          <a:prstGeom prst="arc">
            <a:avLst>
              <a:gd name="adj1" fmla="val 15058230"/>
              <a:gd name="adj2" fmla="val 980847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  <p:sp>
        <p:nvSpPr>
          <p:cNvPr id="53" name="弧形 52">
            <a:extLst>
              <a:ext uri="{FF2B5EF4-FFF2-40B4-BE49-F238E27FC236}">
                <a16:creationId xmlns:a16="http://schemas.microsoft.com/office/drawing/2014/main" id="{47547FAB-2B3B-1CD4-AEA0-732A6AEDF362}"/>
              </a:ext>
            </a:extLst>
          </p:cNvPr>
          <p:cNvSpPr/>
          <p:nvPr/>
        </p:nvSpPr>
        <p:spPr>
          <a:xfrm rot="18212764">
            <a:off x="9919680" y="2868424"/>
            <a:ext cx="272900" cy="273274"/>
          </a:xfrm>
          <a:prstGeom prst="arc">
            <a:avLst>
              <a:gd name="adj1" fmla="val 14055246"/>
              <a:gd name="adj2" fmla="val 1532627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  <p:sp>
        <p:nvSpPr>
          <p:cNvPr id="54" name="椭圆 53">
            <a:extLst>
              <a:ext uri="{FF2B5EF4-FFF2-40B4-BE49-F238E27FC236}">
                <a16:creationId xmlns:a16="http://schemas.microsoft.com/office/drawing/2014/main" id="{11758E3F-604C-53D3-4080-A4D2241321EF}"/>
              </a:ext>
            </a:extLst>
          </p:cNvPr>
          <p:cNvSpPr/>
          <p:nvPr/>
        </p:nvSpPr>
        <p:spPr>
          <a:xfrm rot="9624462" flipH="1">
            <a:off x="9646461" y="5147350"/>
            <a:ext cx="142135" cy="142135"/>
          </a:xfrm>
          <a:prstGeom prst="ellipse">
            <a:avLst/>
          </a:prstGeom>
          <a:solidFill>
            <a:srgbClr val="FF2929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FD61688C-DBB9-1F71-E8AB-6158CF03C1E1}"/>
              </a:ext>
            </a:extLst>
          </p:cNvPr>
          <p:cNvGrpSpPr/>
          <p:nvPr/>
        </p:nvGrpSpPr>
        <p:grpSpPr>
          <a:xfrm>
            <a:off x="8276963" y="2128344"/>
            <a:ext cx="2372597" cy="2773680"/>
            <a:chOff x="5779707" y="2751682"/>
            <a:chExt cx="2372597" cy="277368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文本框 64">
                  <a:extLst>
                    <a:ext uri="{FF2B5EF4-FFF2-40B4-BE49-F238E27FC236}">
                      <a16:creationId xmlns:a16="http://schemas.microsoft.com/office/drawing/2014/main" id="{E3CCA17B-A0D4-DC32-3B86-D4DBE06FC6CF}"/>
                    </a:ext>
                  </a:extLst>
                </p:cNvPr>
                <p:cNvSpPr txBox="1"/>
                <p:nvPr/>
              </p:nvSpPr>
              <p:spPr>
                <a:xfrm flipH="1">
                  <a:off x="5779707" y="3518849"/>
                  <a:ext cx="619720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zh-CN" altLang="en-US" sz="2800" i="1" dirty="0"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24" name="文本框 1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5779707" y="3518849"/>
                  <a:ext cx="619720" cy="523220"/>
                </a:xfrm>
                <a:prstGeom prst="rect">
                  <a:avLst/>
                </a:prstGeom>
                <a:blipFill rotWithShape="1">
                  <a:blip r:embed="rId18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文本框 65">
                  <a:extLst>
                    <a:ext uri="{FF2B5EF4-FFF2-40B4-BE49-F238E27FC236}">
                      <a16:creationId xmlns:a16="http://schemas.microsoft.com/office/drawing/2014/main" id="{61BACC5A-DB22-BC57-382D-BAB0BDD637BD}"/>
                    </a:ext>
                  </a:extLst>
                </p:cNvPr>
                <p:cNvSpPr txBox="1"/>
                <p:nvPr/>
              </p:nvSpPr>
              <p:spPr>
                <a:xfrm flipH="1">
                  <a:off x="6853572" y="5002142"/>
                  <a:ext cx="630685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122" name="文本框 1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6853572" y="5002142"/>
                  <a:ext cx="630685" cy="523220"/>
                </a:xfrm>
                <a:prstGeom prst="rect">
                  <a:avLst/>
                </a:prstGeom>
                <a:blipFill rotWithShape="1">
                  <a:blip r:embed="rId19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文本框 66">
                  <a:extLst>
                    <a:ext uri="{FF2B5EF4-FFF2-40B4-BE49-F238E27FC236}">
                      <a16:creationId xmlns:a16="http://schemas.microsoft.com/office/drawing/2014/main" id="{2DBA4776-CDB9-E005-0BC4-EEAA80B8A00C}"/>
                    </a:ext>
                  </a:extLst>
                </p:cNvPr>
                <p:cNvSpPr txBox="1"/>
                <p:nvPr/>
              </p:nvSpPr>
              <p:spPr>
                <a:xfrm flipH="1">
                  <a:off x="6165083" y="4337654"/>
                  <a:ext cx="63895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123" name="文本框 1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6165083" y="4337654"/>
                  <a:ext cx="638956" cy="523220"/>
                </a:xfrm>
                <a:prstGeom prst="rect">
                  <a:avLst/>
                </a:prstGeom>
                <a:blipFill rotWithShape="1">
                  <a:blip r:embed="rId2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文本框 67">
                  <a:extLst>
                    <a:ext uri="{FF2B5EF4-FFF2-40B4-BE49-F238E27FC236}">
                      <a16:creationId xmlns:a16="http://schemas.microsoft.com/office/drawing/2014/main" id="{22FCBEE0-A164-A52E-BD2B-64A6B044CCA9}"/>
                    </a:ext>
                  </a:extLst>
                </p:cNvPr>
                <p:cNvSpPr txBox="1"/>
                <p:nvPr/>
              </p:nvSpPr>
              <p:spPr>
                <a:xfrm flipH="1">
                  <a:off x="6396764" y="2861617"/>
                  <a:ext cx="630557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125" name="文本框 1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6396764" y="2861617"/>
                  <a:ext cx="630557" cy="523220"/>
                </a:xfrm>
                <a:prstGeom prst="rect">
                  <a:avLst/>
                </a:prstGeom>
                <a:blipFill rotWithShape="1">
                  <a:blip r:embed="rId21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文本框 68">
                  <a:extLst>
                    <a:ext uri="{FF2B5EF4-FFF2-40B4-BE49-F238E27FC236}">
                      <a16:creationId xmlns:a16="http://schemas.microsoft.com/office/drawing/2014/main" id="{E66E1627-B6BB-95D6-3027-18EF761CDB83}"/>
                    </a:ext>
                  </a:extLst>
                </p:cNvPr>
                <p:cNvSpPr txBox="1"/>
                <p:nvPr/>
              </p:nvSpPr>
              <p:spPr>
                <a:xfrm flipH="1">
                  <a:off x="6683392" y="3708172"/>
                  <a:ext cx="63895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126" name="文本框 1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6683392" y="3708172"/>
                  <a:ext cx="638956" cy="523220"/>
                </a:xfrm>
                <a:prstGeom prst="rect">
                  <a:avLst/>
                </a:prstGeom>
                <a:blipFill rotWithShape="1">
                  <a:blip r:embed="rId2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文本框 69">
                  <a:extLst>
                    <a:ext uri="{FF2B5EF4-FFF2-40B4-BE49-F238E27FC236}">
                      <a16:creationId xmlns:a16="http://schemas.microsoft.com/office/drawing/2014/main" id="{3216B587-354D-9039-E162-CD945742D770}"/>
                    </a:ext>
                  </a:extLst>
                </p:cNvPr>
                <p:cNvSpPr txBox="1"/>
                <p:nvPr/>
              </p:nvSpPr>
              <p:spPr>
                <a:xfrm flipH="1">
                  <a:off x="7149642" y="2991406"/>
                  <a:ext cx="63895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127" name="文本框 1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7149642" y="2991406"/>
                  <a:ext cx="638956" cy="523220"/>
                </a:xfrm>
                <a:prstGeom prst="rect">
                  <a:avLst/>
                </a:prstGeom>
                <a:blipFill rotWithShape="1">
                  <a:blip r:embed="rId23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文本框 70">
                  <a:extLst>
                    <a:ext uri="{FF2B5EF4-FFF2-40B4-BE49-F238E27FC236}">
                      <a16:creationId xmlns:a16="http://schemas.microsoft.com/office/drawing/2014/main" id="{9EAECB51-88BC-4D13-60B6-978BE452E6BF}"/>
                    </a:ext>
                  </a:extLst>
                </p:cNvPr>
                <p:cNvSpPr txBox="1"/>
                <p:nvPr/>
              </p:nvSpPr>
              <p:spPr>
                <a:xfrm flipH="1">
                  <a:off x="7513348" y="2751682"/>
                  <a:ext cx="63895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129" name="文本框 1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7513348" y="2751682"/>
                  <a:ext cx="638956" cy="523220"/>
                </a:xfrm>
                <a:prstGeom prst="rect">
                  <a:avLst/>
                </a:prstGeom>
                <a:blipFill rotWithShape="1">
                  <a:blip r:embed="rId24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6" name="椭圆 55">
            <a:extLst>
              <a:ext uri="{FF2B5EF4-FFF2-40B4-BE49-F238E27FC236}">
                <a16:creationId xmlns:a16="http://schemas.microsoft.com/office/drawing/2014/main" id="{B78B16C7-D67E-3CA9-4E40-EEE8A3B09DCF}"/>
              </a:ext>
            </a:extLst>
          </p:cNvPr>
          <p:cNvSpPr/>
          <p:nvPr/>
        </p:nvSpPr>
        <p:spPr>
          <a:xfrm rot="9624462" flipH="1">
            <a:off x="9225508" y="4592124"/>
            <a:ext cx="142135" cy="1421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57" name="椭圆 56">
            <a:extLst>
              <a:ext uri="{FF2B5EF4-FFF2-40B4-BE49-F238E27FC236}">
                <a16:creationId xmlns:a16="http://schemas.microsoft.com/office/drawing/2014/main" id="{8D98FB66-4163-00FF-235E-ABF3CE069D95}"/>
              </a:ext>
            </a:extLst>
          </p:cNvPr>
          <p:cNvSpPr/>
          <p:nvPr/>
        </p:nvSpPr>
        <p:spPr>
          <a:xfrm rot="9624462" flipH="1">
            <a:off x="8500487" y="2852852"/>
            <a:ext cx="142135" cy="1421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58" name="椭圆 57">
            <a:extLst>
              <a:ext uri="{FF2B5EF4-FFF2-40B4-BE49-F238E27FC236}">
                <a16:creationId xmlns:a16="http://schemas.microsoft.com/office/drawing/2014/main" id="{FAF4C9D3-0AEA-F421-9DFD-2FA497CA4924}"/>
              </a:ext>
            </a:extLst>
          </p:cNvPr>
          <p:cNvSpPr/>
          <p:nvPr/>
        </p:nvSpPr>
        <p:spPr>
          <a:xfrm rot="9624462" flipH="1">
            <a:off x="9440573" y="2621568"/>
            <a:ext cx="142135" cy="1421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59" name="椭圆 58">
            <a:extLst>
              <a:ext uri="{FF2B5EF4-FFF2-40B4-BE49-F238E27FC236}">
                <a16:creationId xmlns:a16="http://schemas.microsoft.com/office/drawing/2014/main" id="{0913290E-235D-F6FB-D226-2A168BAE1D1A}"/>
              </a:ext>
            </a:extLst>
          </p:cNvPr>
          <p:cNvSpPr/>
          <p:nvPr/>
        </p:nvSpPr>
        <p:spPr>
          <a:xfrm rot="9624462" flipH="1">
            <a:off x="9140521" y="3159463"/>
            <a:ext cx="142135" cy="1421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60" name="椭圆 59">
            <a:extLst>
              <a:ext uri="{FF2B5EF4-FFF2-40B4-BE49-F238E27FC236}">
                <a16:creationId xmlns:a16="http://schemas.microsoft.com/office/drawing/2014/main" id="{213560E6-7D40-B7A1-C96A-4832457E134A}"/>
              </a:ext>
            </a:extLst>
          </p:cNvPr>
          <p:cNvSpPr/>
          <p:nvPr/>
        </p:nvSpPr>
        <p:spPr>
          <a:xfrm rot="9624462" flipH="1">
            <a:off x="9983176" y="2935479"/>
            <a:ext cx="142135" cy="1421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61" name="椭圆 60">
            <a:extLst>
              <a:ext uri="{FF2B5EF4-FFF2-40B4-BE49-F238E27FC236}">
                <a16:creationId xmlns:a16="http://schemas.microsoft.com/office/drawing/2014/main" id="{5D895DFB-6EE6-8D95-AAD8-3036D563ADD3}"/>
              </a:ext>
            </a:extLst>
          </p:cNvPr>
          <p:cNvSpPr/>
          <p:nvPr/>
        </p:nvSpPr>
        <p:spPr>
          <a:xfrm rot="9624462" flipH="1">
            <a:off x="10469678" y="2762067"/>
            <a:ext cx="142135" cy="1421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62" name="椭圆 61">
            <a:extLst>
              <a:ext uri="{FF2B5EF4-FFF2-40B4-BE49-F238E27FC236}">
                <a16:creationId xmlns:a16="http://schemas.microsoft.com/office/drawing/2014/main" id="{3640A635-1622-9638-CCFD-A087582F5FD8}"/>
              </a:ext>
            </a:extLst>
          </p:cNvPr>
          <p:cNvSpPr/>
          <p:nvPr/>
        </p:nvSpPr>
        <p:spPr>
          <a:xfrm rot="9624462" flipH="1">
            <a:off x="9143618" y="3760399"/>
            <a:ext cx="142135" cy="142135"/>
          </a:xfrm>
          <a:prstGeom prst="ellipse">
            <a:avLst/>
          </a:prstGeom>
          <a:solidFill>
            <a:srgbClr val="FF2929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63" name="椭圆 62">
            <a:extLst>
              <a:ext uri="{FF2B5EF4-FFF2-40B4-BE49-F238E27FC236}">
                <a16:creationId xmlns:a16="http://schemas.microsoft.com/office/drawing/2014/main" id="{D9BC474C-72D0-D1FD-D23D-5771518D63CC}"/>
              </a:ext>
            </a:extLst>
          </p:cNvPr>
          <p:cNvSpPr/>
          <p:nvPr/>
        </p:nvSpPr>
        <p:spPr>
          <a:xfrm rot="9624462" flipH="1">
            <a:off x="10458589" y="1415403"/>
            <a:ext cx="142135" cy="142135"/>
          </a:xfrm>
          <a:prstGeom prst="ellipse">
            <a:avLst/>
          </a:prstGeom>
          <a:solidFill>
            <a:srgbClr val="FF2929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64" name="箭头: 上 63">
            <a:extLst>
              <a:ext uri="{FF2B5EF4-FFF2-40B4-BE49-F238E27FC236}">
                <a16:creationId xmlns:a16="http://schemas.microsoft.com/office/drawing/2014/main" id="{CB1FE704-F578-54EE-A391-11E86900F249}"/>
              </a:ext>
            </a:extLst>
          </p:cNvPr>
          <p:cNvSpPr/>
          <p:nvPr/>
        </p:nvSpPr>
        <p:spPr>
          <a:xfrm>
            <a:off x="9067672" y="4744387"/>
            <a:ext cx="235134" cy="534073"/>
          </a:xfrm>
          <a:prstGeom prst="up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15C37F8F-D6E0-28D2-7184-879226B36833}"/>
                  </a:ext>
                </a:extLst>
              </p:cNvPr>
              <p:cNvSpPr txBox="1"/>
              <p:nvPr/>
            </p:nvSpPr>
            <p:spPr>
              <a:xfrm>
                <a:off x="8669464" y="4453047"/>
                <a:ext cx="4507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4000" b="1" i="1" smtClean="0">
                          <a:latin typeface="Cambria Math" panose="02040503050406030204" pitchFamily="18" charset="0"/>
                        </a:rPr>
                        <m:t>𝔃</m:t>
                      </m:r>
                    </m:oMath>
                  </m:oMathPara>
                </a14:m>
                <a:endParaRPr lang="zh-CN" altLang="en-US" sz="4000" b="1" dirty="0"/>
              </a:p>
            </p:txBody>
          </p:sp>
        </mc:Choice>
        <mc:Fallback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15C37F8F-D6E0-28D2-7184-879226B368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9464" y="4453047"/>
                <a:ext cx="450795" cy="707886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B51B7CCD-2B00-B25E-29A7-A4E5F50D72E7}"/>
                  </a:ext>
                </a:extLst>
              </p:cNvPr>
              <p:cNvSpPr txBox="1"/>
              <p:nvPr/>
            </p:nvSpPr>
            <p:spPr>
              <a:xfrm>
                <a:off x="9748347" y="3687610"/>
                <a:ext cx="4507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4000" b="1" i="1" smtClean="0"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zh-CN" altLang="en-US" sz="4000" b="1" dirty="0"/>
              </a:p>
            </p:txBody>
          </p:sp>
        </mc:Choice>
        <mc:Fallback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B51B7CCD-2B00-B25E-29A7-A4E5F50D72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8347" y="3687610"/>
                <a:ext cx="450795" cy="707886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1B8F15C5-5D4E-8585-7588-96062BA1158B}"/>
                  </a:ext>
                </a:extLst>
              </p:cNvPr>
              <p:cNvSpPr txBox="1"/>
              <p:nvPr/>
            </p:nvSpPr>
            <p:spPr>
              <a:xfrm>
                <a:off x="9216767" y="3988825"/>
                <a:ext cx="4507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4000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zh-CN" altLang="en-US" sz="4000" dirty="0"/>
              </a:p>
            </p:txBody>
          </p:sp>
        </mc:Choice>
        <mc:Fallback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1B8F15C5-5D4E-8585-7588-96062BA115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6767" y="3988825"/>
                <a:ext cx="450795" cy="707886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文本框 74">
            <a:extLst>
              <a:ext uri="{FF2B5EF4-FFF2-40B4-BE49-F238E27FC236}">
                <a16:creationId xmlns:a16="http://schemas.microsoft.com/office/drawing/2014/main" id="{70ECB316-C94C-747C-7DC9-F2ED233C8E9D}"/>
              </a:ext>
            </a:extLst>
          </p:cNvPr>
          <p:cNvSpPr txBox="1"/>
          <p:nvPr/>
        </p:nvSpPr>
        <p:spPr>
          <a:xfrm>
            <a:off x="701174" y="4403303"/>
            <a:ext cx="4391569" cy="1181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Aft>
                <a:spcPts val="1200"/>
              </a:spcAft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item is calculated based on the proportion of points along the path that lie inside the model or on its surface.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30E2726-43F8-EBB7-D13E-6CEADE0935BE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24974" y="3456820"/>
            <a:ext cx="4451950" cy="90203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67E5740D-0EEB-00D6-E64C-AA4C6427885D}"/>
              </a:ext>
            </a:extLst>
          </p:cNvPr>
          <p:cNvSpPr txBox="1"/>
          <p:nvPr/>
        </p:nvSpPr>
        <p:spPr>
          <a:xfrm>
            <a:off x="10054243" y="1068650"/>
            <a:ext cx="17415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Surface kernel</a:t>
            </a:r>
            <a:endParaRPr lang="zh-CN" altLang="en-US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00750929-0179-86F0-D463-00DB42F6B8AA}"/>
              </a:ext>
            </a:extLst>
          </p:cNvPr>
          <p:cNvSpPr txBox="1"/>
          <p:nvPr/>
        </p:nvSpPr>
        <p:spPr>
          <a:xfrm>
            <a:off x="10369736" y="2860186"/>
            <a:ext cx="16482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Internal points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20912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remove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7" presetClass="emph" presetSubtype="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7" presetClass="emph" presetSubtype="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6" presetClass="emph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4" presetClass="emph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4" presetClass="emph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4" presetClass="emph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4" presetClass="emph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4" presetClass="emph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54" grpId="0" animBg="1"/>
      <p:bldP spid="56" grpId="1" animBg="1"/>
      <p:bldP spid="56" grpId="2" animBg="1"/>
      <p:bldP spid="57" grpId="1" animBg="1"/>
      <p:bldP spid="57" grpId="2" animBg="1"/>
      <p:bldP spid="58" grpId="1" animBg="1"/>
      <p:bldP spid="58" grpId="2" animBg="1"/>
      <p:bldP spid="59" grpId="1" animBg="1"/>
      <p:bldP spid="59" grpId="2" animBg="1"/>
      <p:bldP spid="60" grpId="1" animBg="1"/>
      <p:bldP spid="60" grpId="2" animBg="1"/>
      <p:bldP spid="61" grpId="1" animBg="1"/>
      <p:bldP spid="61" grpId="2" animBg="1"/>
      <p:bldP spid="62" grpId="0" animBg="1"/>
      <p:bldP spid="63" grpId="0" animBg="1"/>
      <p:bldP spid="75" grpId="0"/>
      <p:bldP spid="12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2517A-F27E-918F-95CB-7428174EF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930EDFD2-D162-563B-EDE5-254B11A67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>
                <a:ea typeface="Calibri" panose="020F0502020204030204" pitchFamily="34" charset="0"/>
              </a:rPr>
              <a:t>Stage 1: VP-Driven Connectivity Optimization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4F4FD68-9DA7-0A14-B75E-7F732A7BD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2026/7/6</a:t>
            </a:fld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534C054-0189-CEDE-7FF4-7A5CA1035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4032C8C-260B-71B2-7732-740AC8DA2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15</a:t>
            </a:fld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FFCF4E4B-B94B-F2D0-D8E5-1614529AFCC3}"/>
              </a:ext>
            </a:extLst>
          </p:cNvPr>
          <p:cNvSpPr txBox="1"/>
          <p:nvPr/>
        </p:nvSpPr>
        <p:spPr>
          <a:xfrm>
            <a:off x="650331" y="1709417"/>
            <a:ext cx="4391569" cy="1377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Aft>
                <a:spcPts val="1200"/>
              </a:spcAft>
            </a:pPr>
            <a:r>
              <a:rPr lang="en-US" altLang="zh-CN" sz="2000" b="1" dirty="0">
                <a:solidFill>
                  <a:srgbClr val="9C00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Direction  — Viewing orientation bias</a:t>
            </a:r>
          </a:p>
          <a:p>
            <a:pPr>
              <a:lnSpc>
                <a:spcPct val="135000"/>
              </a:lnSpc>
              <a:spcAft>
                <a:spcPts val="1200"/>
              </a:spcAft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Evaluates whether the primary direction of the path meets the target VP requirement: </a:t>
            </a:r>
            <a:endParaRPr lang="zh-CN" altLang="en-US" dirty="0">
              <a:solidFill>
                <a:srgbClr val="3333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75CDC401-40DB-1A62-DF56-607B69011C3B}"/>
              </a:ext>
            </a:extLst>
          </p:cNvPr>
          <p:cNvSpPr txBox="1"/>
          <p:nvPr/>
        </p:nvSpPr>
        <p:spPr>
          <a:xfrm>
            <a:off x="650331" y="1072355"/>
            <a:ext cx="55148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VP Metric</a:t>
            </a:r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8908F386-2866-07E8-9150-3E432CE10B95}"/>
              </a:ext>
            </a:extLst>
          </p:cNvPr>
          <p:cNvGrpSpPr/>
          <p:nvPr/>
        </p:nvGrpSpPr>
        <p:grpSpPr>
          <a:xfrm>
            <a:off x="5176455" y="1671625"/>
            <a:ext cx="2955710" cy="3883110"/>
            <a:chOff x="1266547" y="870325"/>
            <a:chExt cx="4562979" cy="5994685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E5EE7B8D-5F39-6DA4-26B4-537AFF97D6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06" t="7068" r="30347" b="8148"/>
            <a:stretch>
              <a:fillRect/>
            </a:stretch>
          </p:blipFill>
          <p:spPr>
            <a:xfrm>
              <a:off x="1513923" y="1050492"/>
              <a:ext cx="4078516" cy="5814518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05906AB3-8684-A596-6ED3-25837335E848}"/>
                    </a:ext>
                  </a:extLst>
                </p:cNvPr>
                <p:cNvSpPr txBox="1"/>
                <p:nvPr/>
              </p:nvSpPr>
              <p:spPr>
                <a:xfrm flipH="1">
                  <a:off x="4135961" y="3741217"/>
                  <a:ext cx="809621" cy="76675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05906AB3-8684-A596-6ED3-25837335E8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4135961" y="3741217"/>
                  <a:ext cx="809621" cy="766758"/>
                </a:xfrm>
                <a:prstGeom prst="rect">
                  <a:avLst/>
                </a:prstGeom>
                <a:blipFill>
                  <a:blip r:embed="rId4"/>
                  <a:stretch>
                    <a:fillRect b="-1097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任意多边形: 形状 13">
              <a:extLst>
                <a:ext uri="{FF2B5EF4-FFF2-40B4-BE49-F238E27FC236}">
                  <a16:creationId xmlns:a16="http://schemas.microsoft.com/office/drawing/2014/main" id="{2E1BA1C8-6391-52CB-CF19-7DA8DA38C6B0}"/>
                </a:ext>
              </a:extLst>
            </p:cNvPr>
            <p:cNvSpPr/>
            <p:nvPr/>
          </p:nvSpPr>
          <p:spPr>
            <a:xfrm>
              <a:off x="1844873" y="3195544"/>
              <a:ext cx="3017520" cy="787400"/>
            </a:xfrm>
            <a:custGeom>
              <a:avLst/>
              <a:gdLst>
                <a:gd name="connsiteX0" fmla="*/ 147320 w 3017520"/>
                <a:gd name="connsiteY0" fmla="*/ 787400 h 787400"/>
                <a:gd name="connsiteX1" fmla="*/ 0 w 3017520"/>
                <a:gd name="connsiteY1" fmla="*/ 264160 h 787400"/>
                <a:gd name="connsiteX2" fmla="*/ 650240 w 3017520"/>
                <a:gd name="connsiteY2" fmla="*/ 0 h 787400"/>
                <a:gd name="connsiteX3" fmla="*/ 1330960 w 3017520"/>
                <a:gd name="connsiteY3" fmla="*/ 182880 h 787400"/>
                <a:gd name="connsiteX4" fmla="*/ 1666240 w 3017520"/>
                <a:gd name="connsiteY4" fmla="*/ 645160 h 787400"/>
                <a:gd name="connsiteX5" fmla="*/ 2082800 w 3017520"/>
                <a:gd name="connsiteY5" fmla="*/ 487680 h 787400"/>
                <a:gd name="connsiteX6" fmla="*/ 3017520 w 3017520"/>
                <a:gd name="connsiteY6" fmla="*/ 487680 h 787400"/>
                <a:gd name="connsiteX0-1" fmla="*/ 147320 w 3017520"/>
                <a:gd name="connsiteY0-2" fmla="*/ 787400 h 787400"/>
                <a:gd name="connsiteX1-3" fmla="*/ 0 w 3017520"/>
                <a:gd name="connsiteY1-4" fmla="*/ 264160 h 787400"/>
                <a:gd name="connsiteX2-5" fmla="*/ 650240 w 3017520"/>
                <a:gd name="connsiteY2-6" fmla="*/ 0 h 787400"/>
                <a:gd name="connsiteX3-7" fmla="*/ 1330960 w 3017520"/>
                <a:gd name="connsiteY3-8" fmla="*/ 182880 h 787400"/>
                <a:gd name="connsiteX4-9" fmla="*/ 1632989 w 3017520"/>
                <a:gd name="connsiteY4-10" fmla="*/ 641004 h 787400"/>
                <a:gd name="connsiteX5-11" fmla="*/ 2082800 w 3017520"/>
                <a:gd name="connsiteY5-12" fmla="*/ 487680 h 787400"/>
                <a:gd name="connsiteX6-13" fmla="*/ 3017520 w 3017520"/>
                <a:gd name="connsiteY6-14" fmla="*/ 487680 h 7874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3017520" h="787400">
                  <a:moveTo>
                    <a:pt x="147320" y="787400"/>
                  </a:moveTo>
                  <a:lnTo>
                    <a:pt x="0" y="264160"/>
                  </a:lnTo>
                  <a:lnTo>
                    <a:pt x="650240" y="0"/>
                  </a:lnTo>
                  <a:lnTo>
                    <a:pt x="1330960" y="182880"/>
                  </a:lnTo>
                  <a:lnTo>
                    <a:pt x="1632989" y="641004"/>
                  </a:lnTo>
                  <a:lnTo>
                    <a:pt x="2082800" y="487680"/>
                  </a:lnTo>
                  <a:lnTo>
                    <a:pt x="3017520" y="487680"/>
                  </a:lnTo>
                </a:path>
              </a:pathLst>
            </a:custGeom>
            <a:noFill/>
            <a:ln w="50800">
              <a:solidFill>
                <a:srgbClr val="00B0F0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b="1"/>
            </a:p>
          </p:txBody>
        </p:sp>
        <p:sp>
          <p:nvSpPr>
            <p:cNvPr id="16" name="任意多边形: 形状 15">
              <a:extLst>
                <a:ext uri="{FF2B5EF4-FFF2-40B4-BE49-F238E27FC236}">
                  <a16:creationId xmlns:a16="http://schemas.microsoft.com/office/drawing/2014/main" id="{6A0E3A0E-09BF-8D92-068C-7EA889220C64}"/>
                </a:ext>
              </a:extLst>
            </p:cNvPr>
            <p:cNvSpPr/>
            <p:nvPr/>
          </p:nvSpPr>
          <p:spPr>
            <a:xfrm>
              <a:off x="3427525" y="1636908"/>
              <a:ext cx="960120" cy="4602480"/>
            </a:xfrm>
            <a:custGeom>
              <a:avLst/>
              <a:gdLst>
                <a:gd name="connsiteX0" fmla="*/ 375920 w 960120"/>
                <a:gd name="connsiteY0" fmla="*/ 4602480 h 4602480"/>
                <a:gd name="connsiteX1" fmla="*/ 208280 w 960120"/>
                <a:gd name="connsiteY1" fmla="*/ 3693160 h 4602480"/>
                <a:gd name="connsiteX2" fmla="*/ 650240 w 960120"/>
                <a:gd name="connsiteY2" fmla="*/ 3256280 h 4602480"/>
                <a:gd name="connsiteX3" fmla="*/ 50800 w 960120"/>
                <a:gd name="connsiteY3" fmla="*/ 2819400 h 4602480"/>
                <a:gd name="connsiteX4" fmla="*/ 274320 w 960120"/>
                <a:gd name="connsiteY4" fmla="*/ 2484120 h 4602480"/>
                <a:gd name="connsiteX5" fmla="*/ 487680 w 960120"/>
                <a:gd name="connsiteY5" fmla="*/ 2062480 h 4602480"/>
                <a:gd name="connsiteX6" fmla="*/ 467360 w 960120"/>
                <a:gd name="connsiteY6" fmla="*/ 1493520 h 4602480"/>
                <a:gd name="connsiteX7" fmla="*/ 152400 w 960120"/>
                <a:gd name="connsiteY7" fmla="*/ 1361440 h 4602480"/>
                <a:gd name="connsiteX8" fmla="*/ 416560 w 960120"/>
                <a:gd name="connsiteY8" fmla="*/ 1122680 h 4602480"/>
                <a:gd name="connsiteX9" fmla="*/ 960120 w 960120"/>
                <a:gd name="connsiteY9" fmla="*/ 970280 h 4602480"/>
                <a:gd name="connsiteX10" fmla="*/ 736600 w 960120"/>
                <a:gd name="connsiteY10" fmla="*/ 381000 h 4602480"/>
                <a:gd name="connsiteX11" fmla="*/ 487680 w 960120"/>
                <a:gd name="connsiteY11" fmla="*/ 71120 h 4602480"/>
                <a:gd name="connsiteX12" fmla="*/ 0 w 960120"/>
                <a:gd name="connsiteY12" fmla="*/ 0 h 4602480"/>
                <a:gd name="connsiteX0-1" fmla="*/ 375920 w 960120"/>
                <a:gd name="connsiteY0-2" fmla="*/ 4602480 h 4602480"/>
                <a:gd name="connsiteX1-3" fmla="*/ 208280 w 960120"/>
                <a:gd name="connsiteY1-4" fmla="*/ 3693160 h 4602480"/>
                <a:gd name="connsiteX2-5" fmla="*/ 650240 w 960120"/>
                <a:gd name="connsiteY2-6" fmla="*/ 3256280 h 4602480"/>
                <a:gd name="connsiteX3-7" fmla="*/ 50800 w 960120"/>
                <a:gd name="connsiteY3-8" fmla="*/ 2819400 h 4602480"/>
                <a:gd name="connsiteX4-9" fmla="*/ 274320 w 960120"/>
                <a:gd name="connsiteY4-10" fmla="*/ 2484120 h 4602480"/>
                <a:gd name="connsiteX5-11" fmla="*/ 487680 w 960120"/>
                <a:gd name="connsiteY5-12" fmla="*/ 2062480 h 4602480"/>
                <a:gd name="connsiteX6-13" fmla="*/ 467360 w 960120"/>
                <a:gd name="connsiteY6-14" fmla="*/ 1493520 h 4602480"/>
                <a:gd name="connsiteX7-15" fmla="*/ 239713 w 960120"/>
                <a:gd name="connsiteY7-16" fmla="*/ 1396365 h 4602480"/>
                <a:gd name="connsiteX8-17" fmla="*/ 416560 w 960120"/>
                <a:gd name="connsiteY8-18" fmla="*/ 1122680 h 4602480"/>
                <a:gd name="connsiteX9-19" fmla="*/ 960120 w 960120"/>
                <a:gd name="connsiteY9-20" fmla="*/ 970280 h 4602480"/>
                <a:gd name="connsiteX10-21" fmla="*/ 736600 w 960120"/>
                <a:gd name="connsiteY10-22" fmla="*/ 381000 h 4602480"/>
                <a:gd name="connsiteX11-23" fmla="*/ 487680 w 960120"/>
                <a:gd name="connsiteY11-24" fmla="*/ 71120 h 4602480"/>
                <a:gd name="connsiteX12-25" fmla="*/ 0 w 960120"/>
                <a:gd name="connsiteY12-26" fmla="*/ 0 h 4602480"/>
                <a:gd name="connsiteX0-27" fmla="*/ 375920 w 960120"/>
                <a:gd name="connsiteY0-28" fmla="*/ 4602480 h 4602480"/>
                <a:gd name="connsiteX1-29" fmla="*/ 208280 w 960120"/>
                <a:gd name="connsiteY1-30" fmla="*/ 3693160 h 4602480"/>
                <a:gd name="connsiteX2-31" fmla="*/ 650240 w 960120"/>
                <a:gd name="connsiteY2-32" fmla="*/ 3256280 h 4602480"/>
                <a:gd name="connsiteX3-33" fmla="*/ 50800 w 960120"/>
                <a:gd name="connsiteY3-34" fmla="*/ 2819400 h 4602480"/>
                <a:gd name="connsiteX4-35" fmla="*/ 274320 w 960120"/>
                <a:gd name="connsiteY4-36" fmla="*/ 2484120 h 4602480"/>
                <a:gd name="connsiteX5-37" fmla="*/ 487680 w 960120"/>
                <a:gd name="connsiteY5-38" fmla="*/ 2062480 h 4602480"/>
                <a:gd name="connsiteX6-39" fmla="*/ 449898 w 960120"/>
                <a:gd name="connsiteY6-40" fmla="*/ 1504632 h 4602480"/>
                <a:gd name="connsiteX7-41" fmla="*/ 239713 w 960120"/>
                <a:gd name="connsiteY7-42" fmla="*/ 1396365 h 4602480"/>
                <a:gd name="connsiteX8-43" fmla="*/ 416560 w 960120"/>
                <a:gd name="connsiteY8-44" fmla="*/ 1122680 h 4602480"/>
                <a:gd name="connsiteX9-45" fmla="*/ 960120 w 960120"/>
                <a:gd name="connsiteY9-46" fmla="*/ 970280 h 4602480"/>
                <a:gd name="connsiteX10-47" fmla="*/ 736600 w 960120"/>
                <a:gd name="connsiteY10-48" fmla="*/ 381000 h 4602480"/>
                <a:gd name="connsiteX11-49" fmla="*/ 487680 w 960120"/>
                <a:gd name="connsiteY11-50" fmla="*/ 71120 h 4602480"/>
                <a:gd name="connsiteX12-51" fmla="*/ 0 w 960120"/>
                <a:gd name="connsiteY12-52" fmla="*/ 0 h 4602480"/>
                <a:gd name="connsiteX0-53" fmla="*/ 375920 w 960120"/>
                <a:gd name="connsiteY0-54" fmla="*/ 4602480 h 4602480"/>
                <a:gd name="connsiteX1-55" fmla="*/ 208280 w 960120"/>
                <a:gd name="connsiteY1-56" fmla="*/ 3693160 h 4602480"/>
                <a:gd name="connsiteX2-57" fmla="*/ 650240 w 960120"/>
                <a:gd name="connsiteY2-58" fmla="*/ 3256280 h 4602480"/>
                <a:gd name="connsiteX3-59" fmla="*/ 50800 w 960120"/>
                <a:gd name="connsiteY3-60" fmla="*/ 2819400 h 4602480"/>
                <a:gd name="connsiteX4-61" fmla="*/ 274320 w 960120"/>
                <a:gd name="connsiteY4-62" fmla="*/ 2484120 h 4602480"/>
                <a:gd name="connsiteX5-63" fmla="*/ 508318 w 960120"/>
                <a:gd name="connsiteY5-64" fmla="*/ 2060893 h 4602480"/>
                <a:gd name="connsiteX6-65" fmla="*/ 449898 w 960120"/>
                <a:gd name="connsiteY6-66" fmla="*/ 1504632 h 4602480"/>
                <a:gd name="connsiteX7-67" fmla="*/ 239713 w 960120"/>
                <a:gd name="connsiteY7-68" fmla="*/ 1396365 h 4602480"/>
                <a:gd name="connsiteX8-69" fmla="*/ 416560 w 960120"/>
                <a:gd name="connsiteY8-70" fmla="*/ 1122680 h 4602480"/>
                <a:gd name="connsiteX9-71" fmla="*/ 960120 w 960120"/>
                <a:gd name="connsiteY9-72" fmla="*/ 970280 h 4602480"/>
                <a:gd name="connsiteX10-73" fmla="*/ 736600 w 960120"/>
                <a:gd name="connsiteY10-74" fmla="*/ 381000 h 4602480"/>
                <a:gd name="connsiteX11-75" fmla="*/ 487680 w 960120"/>
                <a:gd name="connsiteY11-76" fmla="*/ 71120 h 4602480"/>
                <a:gd name="connsiteX12-77" fmla="*/ 0 w 960120"/>
                <a:gd name="connsiteY12-78" fmla="*/ 0 h 4602480"/>
                <a:gd name="connsiteX0-79" fmla="*/ 375920 w 960120"/>
                <a:gd name="connsiteY0-80" fmla="*/ 4602480 h 4602480"/>
                <a:gd name="connsiteX1-81" fmla="*/ 208280 w 960120"/>
                <a:gd name="connsiteY1-82" fmla="*/ 3693160 h 4602480"/>
                <a:gd name="connsiteX2-83" fmla="*/ 650240 w 960120"/>
                <a:gd name="connsiteY2-84" fmla="*/ 3256280 h 4602480"/>
                <a:gd name="connsiteX3-85" fmla="*/ 50800 w 960120"/>
                <a:gd name="connsiteY3-86" fmla="*/ 2819400 h 4602480"/>
                <a:gd name="connsiteX4-87" fmla="*/ 274320 w 960120"/>
                <a:gd name="connsiteY4-88" fmla="*/ 2484120 h 4602480"/>
                <a:gd name="connsiteX5-89" fmla="*/ 511493 w 960120"/>
                <a:gd name="connsiteY5-90" fmla="*/ 2059306 h 4602480"/>
                <a:gd name="connsiteX6-91" fmla="*/ 449898 w 960120"/>
                <a:gd name="connsiteY6-92" fmla="*/ 1504632 h 4602480"/>
                <a:gd name="connsiteX7-93" fmla="*/ 239713 w 960120"/>
                <a:gd name="connsiteY7-94" fmla="*/ 1396365 h 4602480"/>
                <a:gd name="connsiteX8-95" fmla="*/ 416560 w 960120"/>
                <a:gd name="connsiteY8-96" fmla="*/ 1122680 h 4602480"/>
                <a:gd name="connsiteX9-97" fmla="*/ 960120 w 960120"/>
                <a:gd name="connsiteY9-98" fmla="*/ 970280 h 4602480"/>
                <a:gd name="connsiteX10-99" fmla="*/ 736600 w 960120"/>
                <a:gd name="connsiteY10-100" fmla="*/ 381000 h 4602480"/>
                <a:gd name="connsiteX11-101" fmla="*/ 487680 w 960120"/>
                <a:gd name="connsiteY11-102" fmla="*/ 71120 h 4602480"/>
                <a:gd name="connsiteX12-103" fmla="*/ 0 w 960120"/>
                <a:gd name="connsiteY12-104" fmla="*/ 0 h 4602480"/>
                <a:gd name="connsiteX0-105" fmla="*/ 375920 w 960120"/>
                <a:gd name="connsiteY0-106" fmla="*/ 4602480 h 4602480"/>
                <a:gd name="connsiteX1-107" fmla="*/ 208280 w 960120"/>
                <a:gd name="connsiteY1-108" fmla="*/ 3693160 h 4602480"/>
                <a:gd name="connsiteX2-109" fmla="*/ 650240 w 960120"/>
                <a:gd name="connsiteY2-110" fmla="*/ 3256280 h 4602480"/>
                <a:gd name="connsiteX3-111" fmla="*/ 50800 w 960120"/>
                <a:gd name="connsiteY3-112" fmla="*/ 2819400 h 4602480"/>
                <a:gd name="connsiteX4-113" fmla="*/ 274320 w 960120"/>
                <a:gd name="connsiteY4-114" fmla="*/ 2484120 h 4602480"/>
                <a:gd name="connsiteX5-115" fmla="*/ 511493 w 960120"/>
                <a:gd name="connsiteY5-116" fmla="*/ 2059306 h 4602480"/>
                <a:gd name="connsiteX6-117" fmla="*/ 453073 w 960120"/>
                <a:gd name="connsiteY6-118" fmla="*/ 1504632 h 4602480"/>
                <a:gd name="connsiteX7-119" fmla="*/ 239713 w 960120"/>
                <a:gd name="connsiteY7-120" fmla="*/ 1396365 h 4602480"/>
                <a:gd name="connsiteX8-121" fmla="*/ 416560 w 960120"/>
                <a:gd name="connsiteY8-122" fmla="*/ 1122680 h 4602480"/>
                <a:gd name="connsiteX9-123" fmla="*/ 960120 w 960120"/>
                <a:gd name="connsiteY9-124" fmla="*/ 970280 h 4602480"/>
                <a:gd name="connsiteX10-125" fmla="*/ 736600 w 960120"/>
                <a:gd name="connsiteY10-126" fmla="*/ 381000 h 4602480"/>
                <a:gd name="connsiteX11-127" fmla="*/ 487680 w 960120"/>
                <a:gd name="connsiteY11-128" fmla="*/ 71120 h 4602480"/>
                <a:gd name="connsiteX12-129" fmla="*/ 0 w 960120"/>
                <a:gd name="connsiteY12-130" fmla="*/ 0 h 4602480"/>
                <a:gd name="connsiteX0-131" fmla="*/ 375920 w 960120"/>
                <a:gd name="connsiteY0-132" fmla="*/ 4602480 h 4602480"/>
                <a:gd name="connsiteX1-133" fmla="*/ 208280 w 960120"/>
                <a:gd name="connsiteY1-134" fmla="*/ 3693160 h 4602480"/>
                <a:gd name="connsiteX2-135" fmla="*/ 650240 w 960120"/>
                <a:gd name="connsiteY2-136" fmla="*/ 3256280 h 4602480"/>
                <a:gd name="connsiteX3-137" fmla="*/ 50800 w 960120"/>
                <a:gd name="connsiteY3-138" fmla="*/ 2819400 h 4602480"/>
                <a:gd name="connsiteX4-139" fmla="*/ 274320 w 960120"/>
                <a:gd name="connsiteY4-140" fmla="*/ 2484120 h 4602480"/>
                <a:gd name="connsiteX5-141" fmla="*/ 511493 w 960120"/>
                <a:gd name="connsiteY5-142" fmla="*/ 2059306 h 4602480"/>
                <a:gd name="connsiteX6-143" fmla="*/ 453073 w 960120"/>
                <a:gd name="connsiteY6-144" fmla="*/ 1504632 h 4602480"/>
                <a:gd name="connsiteX7-145" fmla="*/ 239713 w 960120"/>
                <a:gd name="connsiteY7-146" fmla="*/ 1396365 h 4602480"/>
                <a:gd name="connsiteX8-147" fmla="*/ 416560 w 960120"/>
                <a:gd name="connsiteY8-148" fmla="*/ 1105218 h 4602480"/>
                <a:gd name="connsiteX9-149" fmla="*/ 960120 w 960120"/>
                <a:gd name="connsiteY9-150" fmla="*/ 970280 h 4602480"/>
                <a:gd name="connsiteX10-151" fmla="*/ 736600 w 960120"/>
                <a:gd name="connsiteY10-152" fmla="*/ 381000 h 4602480"/>
                <a:gd name="connsiteX11-153" fmla="*/ 487680 w 960120"/>
                <a:gd name="connsiteY11-154" fmla="*/ 71120 h 4602480"/>
                <a:gd name="connsiteX12-155" fmla="*/ 0 w 960120"/>
                <a:gd name="connsiteY12-156" fmla="*/ 0 h 4602480"/>
                <a:gd name="connsiteX0-157" fmla="*/ 375920 w 960120"/>
                <a:gd name="connsiteY0-158" fmla="*/ 4602480 h 4602480"/>
                <a:gd name="connsiteX1-159" fmla="*/ 208280 w 960120"/>
                <a:gd name="connsiteY1-160" fmla="*/ 3693160 h 4602480"/>
                <a:gd name="connsiteX2-161" fmla="*/ 650240 w 960120"/>
                <a:gd name="connsiteY2-162" fmla="*/ 3256280 h 4602480"/>
                <a:gd name="connsiteX3-163" fmla="*/ 50800 w 960120"/>
                <a:gd name="connsiteY3-164" fmla="*/ 2819400 h 4602480"/>
                <a:gd name="connsiteX4-165" fmla="*/ 274320 w 960120"/>
                <a:gd name="connsiteY4-166" fmla="*/ 2484120 h 4602480"/>
                <a:gd name="connsiteX5-167" fmla="*/ 511493 w 960120"/>
                <a:gd name="connsiteY5-168" fmla="*/ 2059306 h 4602480"/>
                <a:gd name="connsiteX6-169" fmla="*/ 453073 w 960120"/>
                <a:gd name="connsiteY6-170" fmla="*/ 1504632 h 4602480"/>
                <a:gd name="connsiteX7-171" fmla="*/ 239713 w 960120"/>
                <a:gd name="connsiteY7-172" fmla="*/ 1396365 h 4602480"/>
                <a:gd name="connsiteX8-173" fmla="*/ 416560 w 960120"/>
                <a:gd name="connsiteY8-174" fmla="*/ 1105218 h 4602480"/>
                <a:gd name="connsiteX9-175" fmla="*/ 415813 w 960120"/>
                <a:gd name="connsiteY9-176" fmla="*/ 1103117 h 4602480"/>
                <a:gd name="connsiteX10-177" fmla="*/ 960120 w 960120"/>
                <a:gd name="connsiteY10-178" fmla="*/ 970280 h 4602480"/>
                <a:gd name="connsiteX11-179" fmla="*/ 736600 w 960120"/>
                <a:gd name="connsiteY11-180" fmla="*/ 381000 h 4602480"/>
                <a:gd name="connsiteX12-181" fmla="*/ 487680 w 960120"/>
                <a:gd name="connsiteY12-182" fmla="*/ 71120 h 4602480"/>
                <a:gd name="connsiteX13" fmla="*/ 0 w 960120"/>
                <a:gd name="connsiteY13" fmla="*/ 0 h 4602480"/>
                <a:gd name="connsiteX0-183" fmla="*/ 375920 w 960120"/>
                <a:gd name="connsiteY0-184" fmla="*/ 4602480 h 4602480"/>
                <a:gd name="connsiteX1-185" fmla="*/ 208280 w 960120"/>
                <a:gd name="connsiteY1-186" fmla="*/ 3693160 h 4602480"/>
                <a:gd name="connsiteX2-187" fmla="*/ 650240 w 960120"/>
                <a:gd name="connsiteY2-188" fmla="*/ 3256280 h 4602480"/>
                <a:gd name="connsiteX3-189" fmla="*/ 50800 w 960120"/>
                <a:gd name="connsiteY3-190" fmla="*/ 2819400 h 4602480"/>
                <a:gd name="connsiteX4-191" fmla="*/ 274320 w 960120"/>
                <a:gd name="connsiteY4-192" fmla="*/ 2484120 h 4602480"/>
                <a:gd name="connsiteX5-193" fmla="*/ 511493 w 960120"/>
                <a:gd name="connsiteY5-194" fmla="*/ 2059306 h 4602480"/>
                <a:gd name="connsiteX6-195" fmla="*/ 453073 w 960120"/>
                <a:gd name="connsiteY6-196" fmla="*/ 1504632 h 4602480"/>
                <a:gd name="connsiteX7-197" fmla="*/ 239713 w 960120"/>
                <a:gd name="connsiteY7-198" fmla="*/ 1396365 h 4602480"/>
                <a:gd name="connsiteX8-199" fmla="*/ 416560 w 960120"/>
                <a:gd name="connsiteY8-200" fmla="*/ 1105218 h 4602480"/>
                <a:gd name="connsiteX9-201" fmla="*/ 514238 w 960120"/>
                <a:gd name="connsiteY9-202" fmla="*/ 1099942 h 4602480"/>
                <a:gd name="connsiteX10-203" fmla="*/ 960120 w 960120"/>
                <a:gd name="connsiteY10-204" fmla="*/ 970280 h 4602480"/>
                <a:gd name="connsiteX11-205" fmla="*/ 736600 w 960120"/>
                <a:gd name="connsiteY11-206" fmla="*/ 381000 h 4602480"/>
                <a:gd name="connsiteX12-207" fmla="*/ 487680 w 960120"/>
                <a:gd name="connsiteY12-208" fmla="*/ 71120 h 4602480"/>
                <a:gd name="connsiteX13-209" fmla="*/ 0 w 960120"/>
                <a:gd name="connsiteY13-210" fmla="*/ 0 h 4602480"/>
                <a:gd name="connsiteX0-211" fmla="*/ 375920 w 960120"/>
                <a:gd name="connsiteY0-212" fmla="*/ 4602480 h 4602480"/>
                <a:gd name="connsiteX1-213" fmla="*/ 208280 w 960120"/>
                <a:gd name="connsiteY1-214" fmla="*/ 3693160 h 4602480"/>
                <a:gd name="connsiteX2-215" fmla="*/ 650240 w 960120"/>
                <a:gd name="connsiteY2-216" fmla="*/ 3256280 h 4602480"/>
                <a:gd name="connsiteX3-217" fmla="*/ 50800 w 960120"/>
                <a:gd name="connsiteY3-218" fmla="*/ 2819400 h 4602480"/>
                <a:gd name="connsiteX4-219" fmla="*/ 274320 w 960120"/>
                <a:gd name="connsiteY4-220" fmla="*/ 2484120 h 4602480"/>
                <a:gd name="connsiteX5-221" fmla="*/ 511493 w 960120"/>
                <a:gd name="connsiteY5-222" fmla="*/ 2059306 h 4602480"/>
                <a:gd name="connsiteX6-223" fmla="*/ 453073 w 960120"/>
                <a:gd name="connsiteY6-224" fmla="*/ 1504632 h 4602480"/>
                <a:gd name="connsiteX7-225" fmla="*/ 239713 w 960120"/>
                <a:gd name="connsiteY7-226" fmla="*/ 1396365 h 4602480"/>
                <a:gd name="connsiteX8-227" fmla="*/ 641985 w 960120"/>
                <a:gd name="connsiteY8-228" fmla="*/ 792480 h 4602480"/>
                <a:gd name="connsiteX9-229" fmla="*/ 514238 w 960120"/>
                <a:gd name="connsiteY9-230" fmla="*/ 1099942 h 4602480"/>
                <a:gd name="connsiteX10-231" fmla="*/ 960120 w 960120"/>
                <a:gd name="connsiteY10-232" fmla="*/ 970280 h 4602480"/>
                <a:gd name="connsiteX11-233" fmla="*/ 736600 w 960120"/>
                <a:gd name="connsiteY11-234" fmla="*/ 381000 h 4602480"/>
                <a:gd name="connsiteX12-235" fmla="*/ 487680 w 960120"/>
                <a:gd name="connsiteY12-236" fmla="*/ 71120 h 4602480"/>
                <a:gd name="connsiteX13-237" fmla="*/ 0 w 960120"/>
                <a:gd name="connsiteY13-238" fmla="*/ 0 h 4602480"/>
                <a:gd name="connsiteX0-239" fmla="*/ 375920 w 960120"/>
                <a:gd name="connsiteY0-240" fmla="*/ 4602480 h 4602480"/>
                <a:gd name="connsiteX1-241" fmla="*/ 208280 w 960120"/>
                <a:gd name="connsiteY1-242" fmla="*/ 3693160 h 4602480"/>
                <a:gd name="connsiteX2-243" fmla="*/ 650240 w 960120"/>
                <a:gd name="connsiteY2-244" fmla="*/ 3256280 h 4602480"/>
                <a:gd name="connsiteX3-245" fmla="*/ 50800 w 960120"/>
                <a:gd name="connsiteY3-246" fmla="*/ 2819400 h 4602480"/>
                <a:gd name="connsiteX4-247" fmla="*/ 274320 w 960120"/>
                <a:gd name="connsiteY4-248" fmla="*/ 2484120 h 4602480"/>
                <a:gd name="connsiteX5-249" fmla="*/ 511493 w 960120"/>
                <a:gd name="connsiteY5-250" fmla="*/ 2059306 h 4602480"/>
                <a:gd name="connsiteX6-251" fmla="*/ 453073 w 960120"/>
                <a:gd name="connsiteY6-252" fmla="*/ 1504632 h 4602480"/>
                <a:gd name="connsiteX7-253" fmla="*/ 52388 w 960120"/>
                <a:gd name="connsiteY7-254" fmla="*/ 943927 h 4602480"/>
                <a:gd name="connsiteX8-255" fmla="*/ 641985 w 960120"/>
                <a:gd name="connsiteY8-256" fmla="*/ 792480 h 4602480"/>
                <a:gd name="connsiteX9-257" fmla="*/ 514238 w 960120"/>
                <a:gd name="connsiteY9-258" fmla="*/ 1099942 h 4602480"/>
                <a:gd name="connsiteX10-259" fmla="*/ 960120 w 960120"/>
                <a:gd name="connsiteY10-260" fmla="*/ 970280 h 4602480"/>
                <a:gd name="connsiteX11-261" fmla="*/ 736600 w 960120"/>
                <a:gd name="connsiteY11-262" fmla="*/ 381000 h 4602480"/>
                <a:gd name="connsiteX12-263" fmla="*/ 487680 w 960120"/>
                <a:gd name="connsiteY12-264" fmla="*/ 71120 h 4602480"/>
                <a:gd name="connsiteX13-265" fmla="*/ 0 w 960120"/>
                <a:gd name="connsiteY13-266" fmla="*/ 0 h 4602480"/>
                <a:gd name="connsiteX0-267" fmla="*/ 375920 w 960120"/>
                <a:gd name="connsiteY0-268" fmla="*/ 4602480 h 4602480"/>
                <a:gd name="connsiteX1-269" fmla="*/ 208280 w 960120"/>
                <a:gd name="connsiteY1-270" fmla="*/ 3693160 h 4602480"/>
                <a:gd name="connsiteX2-271" fmla="*/ 650240 w 960120"/>
                <a:gd name="connsiteY2-272" fmla="*/ 3256280 h 4602480"/>
                <a:gd name="connsiteX3-273" fmla="*/ 50800 w 960120"/>
                <a:gd name="connsiteY3-274" fmla="*/ 2819400 h 4602480"/>
                <a:gd name="connsiteX4-275" fmla="*/ 274320 w 960120"/>
                <a:gd name="connsiteY4-276" fmla="*/ 2484120 h 4602480"/>
                <a:gd name="connsiteX5-277" fmla="*/ 511493 w 960120"/>
                <a:gd name="connsiteY5-278" fmla="*/ 2059306 h 4602480"/>
                <a:gd name="connsiteX6-279" fmla="*/ 453073 w 960120"/>
                <a:gd name="connsiteY6-280" fmla="*/ 1504632 h 4602480"/>
                <a:gd name="connsiteX7-281" fmla="*/ 52388 w 960120"/>
                <a:gd name="connsiteY7-282" fmla="*/ 943927 h 4602480"/>
                <a:gd name="connsiteX8-283" fmla="*/ 641985 w 960120"/>
                <a:gd name="connsiteY8-284" fmla="*/ 792480 h 4602480"/>
                <a:gd name="connsiteX9-285" fmla="*/ 453913 w 960120"/>
                <a:gd name="connsiteY9-286" fmla="*/ 1123754 h 4602480"/>
                <a:gd name="connsiteX10-287" fmla="*/ 960120 w 960120"/>
                <a:gd name="connsiteY10-288" fmla="*/ 970280 h 4602480"/>
                <a:gd name="connsiteX11-289" fmla="*/ 736600 w 960120"/>
                <a:gd name="connsiteY11-290" fmla="*/ 381000 h 4602480"/>
                <a:gd name="connsiteX12-291" fmla="*/ 487680 w 960120"/>
                <a:gd name="connsiteY12-292" fmla="*/ 71120 h 4602480"/>
                <a:gd name="connsiteX13-293" fmla="*/ 0 w 960120"/>
                <a:gd name="connsiteY13-294" fmla="*/ 0 h 4602480"/>
                <a:gd name="connsiteX0-295" fmla="*/ 375920 w 960120"/>
                <a:gd name="connsiteY0-296" fmla="*/ 4602480 h 4602480"/>
                <a:gd name="connsiteX1-297" fmla="*/ 208280 w 960120"/>
                <a:gd name="connsiteY1-298" fmla="*/ 3693160 h 4602480"/>
                <a:gd name="connsiteX2-299" fmla="*/ 650240 w 960120"/>
                <a:gd name="connsiteY2-300" fmla="*/ 3256280 h 4602480"/>
                <a:gd name="connsiteX3-301" fmla="*/ 50800 w 960120"/>
                <a:gd name="connsiteY3-302" fmla="*/ 2819400 h 4602480"/>
                <a:gd name="connsiteX4-303" fmla="*/ 274320 w 960120"/>
                <a:gd name="connsiteY4-304" fmla="*/ 2484120 h 4602480"/>
                <a:gd name="connsiteX5-305" fmla="*/ 511493 w 960120"/>
                <a:gd name="connsiteY5-306" fmla="*/ 2059306 h 4602480"/>
                <a:gd name="connsiteX6-307" fmla="*/ 453073 w 960120"/>
                <a:gd name="connsiteY6-308" fmla="*/ 1504632 h 4602480"/>
                <a:gd name="connsiteX7-309" fmla="*/ 52388 w 960120"/>
                <a:gd name="connsiteY7-310" fmla="*/ 943927 h 4602480"/>
                <a:gd name="connsiteX8-311" fmla="*/ 641985 w 960120"/>
                <a:gd name="connsiteY8-312" fmla="*/ 792480 h 4602480"/>
                <a:gd name="connsiteX9-313" fmla="*/ 469788 w 960120"/>
                <a:gd name="connsiteY9-314" fmla="*/ 1101529 h 4602480"/>
                <a:gd name="connsiteX10-315" fmla="*/ 960120 w 960120"/>
                <a:gd name="connsiteY10-316" fmla="*/ 970280 h 4602480"/>
                <a:gd name="connsiteX11-317" fmla="*/ 736600 w 960120"/>
                <a:gd name="connsiteY11-318" fmla="*/ 381000 h 4602480"/>
                <a:gd name="connsiteX12-319" fmla="*/ 487680 w 960120"/>
                <a:gd name="connsiteY12-320" fmla="*/ 71120 h 4602480"/>
                <a:gd name="connsiteX13-321" fmla="*/ 0 w 960120"/>
                <a:gd name="connsiteY13-322" fmla="*/ 0 h 4602480"/>
                <a:gd name="connsiteX0-323" fmla="*/ 375920 w 960120"/>
                <a:gd name="connsiteY0-324" fmla="*/ 4602480 h 4602480"/>
                <a:gd name="connsiteX1-325" fmla="*/ 208280 w 960120"/>
                <a:gd name="connsiteY1-326" fmla="*/ 3693160 h 4602480"/>
                <a:gd name="connsiteX2-327" fmla="*/ 650240 w 960120"/>
                <a:gd name="connsiteY2-328" fmla="*/ 3256280 h 4602480"/>
                <a:gd name="connsiteX3-329" fmla="*/ 50800 w 960120"/>
                <a:gd name="connsiteY3-330" fmla="*/ 2819400 h 4602480"/>
                <a:gd name="connsiteX4-331" fmla="*/ 274320 w 960120"/>
                <a:gd name="connsiteY4-332" fmla="*/ 2484120 h 4602480"/>
                <a:gd name="connsiteX5-333" fmla="*/ 511493 w 960120"/>
                <a:gd name="connsiteY5-334" fmla="*/ 2059306 h 4602480"/>
                <a:gd name="connsiteX6-335" fmla="*/ 453073 w 960120"/>
                <a:gd name="connsiteY6-336" fmla="*/ 1504632 h 4602480"/>
                <a:gd name="connsiteX7-337" fmla="*/ 52388 w 960120"/>
                <a:gd name="connsiteY7-338" fmla="*/ 943927 h 4602480"/>
                <a:gd name="connsiteX8-339" fmla="*/ 641985 w 960120"/>
                <a:gd name="connsiteY8-340" fmla="*/ 792480 h 4602480"/>
                <a:gd name="connsiteX9-341" fmla="*/ 477726 w 960120"/>
                <a:gd name="connsiteY9-342" fmla="*/ 1093591 h 4602480"/>
                <a:gd name="connsiteX10-343" fmla="*/ 960120 w 960120"/>
                <a:gd name="connsiteY10-344" fmla="*/ 970280 h 4602480"/>
                <a:gd name="connsiteX11-345" fmla="*/ 736600 w 960120"/>
                <a:gd name="connsiteY11-346" fmla="*/ 381000 h 4602480"/>
                <a:gd name="connsiteX12-347" fmla="*/ 487680 w 960120"/>
                <a:gd name="connsiteY12-348" fmla="*/ 71120 h 4602480"/>
                <a:gd name="connsiteX13-349" fmla="*/ 0 w 960120"/>
                <a:gd name="connsiteY13-350" fmla="*/ 0 h 4602480"/>
                <a:gd name="connsiteX0-351" fmla="*/ 375920 w 960120"/>
                <a:gd name="connsiteY0-352" fmla="*/ 4602480 h 4602480"/>
                <a:gd name="connsiteX1-353" fmla="*/ 208280 w 960120"/>
                <a:gd name="connsiteY1-354" fmla="*/ 3693160 h 4602480"/>
                <a:gd name="connsiteX2-355" fmla="*/ 650240 w 960120"/>
                <a:gd name="connsiteY2-356" fmla="*/ 3256280 h 4602480"/>
                <a:gd name="connsiteX3-357" fmla="*/ 50800 w 960120"/>
                <a:gd name="connsiteY3-358" fmla="*/ 2819400 h 4602480"/>
                <a:gd name="connsiteX4-359" fmla="*/ 274320 w 960120"/>
                <a:gd name="connsiteY4-360" fmla="*/ 2484120 h 4602480"/>
                <a:gd name="connsiteX5-361" fmla="*/ 511493 w 960120"/>
                <a:gd name="connsiteY5-362" fmla="*/ 2059306 h 4602480"/>
                <a:gd name="connsiteX6-363" fmla="*/ 453073 w 960120"/>
                <a:gd name="connsiteY6-364" fmla="*/ 1504632 h 4602480"/>
                <a:gd name="connsiteX7-365" fmla="*/ 52388 w 960120"/>
                <a:gd name="connsiteY7-366" fmla="*/ 943927 h 4602480"/>
                <a:gd name="connsiteX8-367" fmla="*/ 648335 w 960120"/>
                <a:gd name="connsiteY8-368" fmla="*/ 787717 h 4602480"/>
                <a:gd name="connsiteX9-369" fmla="*/ 477726 w 960120"/>
                <a:gd name="connsiteY9-370" fmla="*/ 1093591 h 4602480"/>
                <a:gd name="connsiteX10-371" fmla="*/ 960120 w 960120"/>
                <a:gd name="connsiteY10-372" fmla="*/ 970280 h 4602480"/>
                <a:gd name="connsiteX11-373" fmla="*/ 736600 w 960120"/>
                <a:gd name="connsiteY11-374" fmla="*/ 381000 h 4602480"/>
                <a:gd name="connsiteX12-375" fmla="*/ 487680 w 960120"/>
                <a:gd name="connsiteY12-376" fmla="*/ 71120 h 4602480"/>
                <a:gd name="connsiteX13-377" fmla="*/ 0 w 960120"/>
                <a:gd name="connsiteY13-378" fmla="*/ 0 h 4602480"/>
                <a:gd name="connsiteX0-379" fmla="*/ 375920 w 960120"/>
                <a:gd name="connsiteY0-380" fmla="*/ 4602480 h 4602480"/>
                <a:gd name="connsiteX1-381" fmla="*/ 208280 w 960120"/>
                <a:gd name="connsiteY1-382" fmla="*/ 3693160 h 4602480"/>
                <a:gd name="connsiteX2-383" fmla="*/ 650240 w 960120"/>
                <a:gd name="connsiteY2-384" fmla="*/ 3256280 h 4602480"/>
                <a:gd name="connsiteX3-385" fmla="*/ 50800 w 960120"/>
                <a:gd name="connsiteY3-386" fmla="*/ 2819400 h 4602480"/>
                <a:gd name="connsiteX4-387" fmla="*/ 274320 w 960120"/>
                <a:gd name="connsiteY4-388" fmla="*/ 2484120 h 4602480"/>
                <a:gd name="connsiteX5-389" fmla="*/ 511493 w 960120"/>
                <a:gd name="connsiteY5-390" fmla="*/ 2059306 h 4602480"/>
                <a:gd name="connsiteX6-391" fmla="*/ 453073 w 960120"/>
                <a:gd name="connsiteY6-392" fmla="*/ 1504632 h 4602480"/>
                <a:gd name="connsiteX7-393" fmla="*/ 47626 w 960120"/>
                <a:gd name="connsiteY7-394" fmla="*/ 931227 h 4602480"/>
                <a:gd name="connsiteX8-395" fmla="*/ 648335 w 960120"/>
                <a:gd name="connsiteY8-396" fmla="*/ 787717 h 4602480"/>
                <a:gd name="connsiteX9-397" fmla="*/ 477726 w 960120"/>
                <a:gd name="connsiteY9-398" fmla="*/ 1093591 h 4602480"/>
                <a:gd name="connsiteX10-399" fmla="*/ 960120 w 960120"/>
                <a:gd name="connsiteY10-400" fmla="*/ 970280 h 4602480"/>
                <a:gd name="connsiteX11-401" fmla="*/ 736600 w 960120"/>
                <a:gd name="connsiteY11-402" fmla="*/ 381000 h 4602480"/>
                <a:gd name="connsiteX12-403" fmla="*/ 487680 w 960120"/>
                <a:gd name="connsiteY12-404" fmla="*/ 71120 h 4602480"/>
                <a:gd name="connsiteX13-405" fmla="*/ 0 w 960120"/>
                <a:gd name="connsiteY13-406" fmla="*/ 0 h 4602480"/>
                <a:gd name="connsiteX0-407" fmla="*/ 375920 w 960120"/>
                <a:gd name="connsiteY0-408" fmla="*/ 4602480 h 4602480"/>
                <a:gd name="connsiteX1-409" fmla="*/ 208280 w 960120"/>
                <a:gd name="connsiteY1-410" fmla="*/ 3693160 h 4602480"/>
                <a:gd name="connsiteX2-411" fmla="*/ 650240 w 960120"/>
                <a:gd name="connsiteY2-412" fmla="*/ 3256280 h 4602480"/>
                <a:gd name="connsiteX3-413" fmla="*/ 50800 w 960120"/>
                <a:gd name="connsiteY3-414" fmla="*/ 2819400 h 4602480"/>
                <a:gd name="connsiteX4-415" fmla="*/ 274320 w 960120"/>
                <a:gd name="connsiteY4-416" fmla="*/ 2484120 h 4602480"/>
                <a:gd name="connsiteX5-417" fmla="*/ 511493 w 960120"/>
                <a:gd name="connsiteY5-418" fmla="*/ 2059306 h 4602480"/>
                <a:gd name="connsiteX6-419" fmla="*/ 453073 w 960120"/>
                <a:gd name="connsiteY6-420" fmla="*/ 1504632 h 4602480"/>
                <a:gd name="connsiteX7-421" fmla="*/ 47626 w 960120"/>
                <a:gd name="connsiteY7-422" fmla="*/ 931227 h 4602480"/>
                <a:gd name="connsiteX8-423" fmla="*/ 649923 w 960120"/>
                <a:gd name="connsiteY8-424" fmla="*/ 779779 h 4602480"/>
                <a:gd name="connsiteX9-425" fmla="*/ 477726 w 960120"/>
                <a:gd name="connsiteY9-426" fmla="*/ 1093591 h 4602480"/>
                <a:gd name="connsiteX10-427" fmla="*/ 960120 w 960120"/>
                <a:gd name="connsiteY10-428" fmla="*/ 970280 h 4602480"/>
                <a:gd name="connsiteX11-429" fmla="*/ 736600 w 960120"/>
                <a:gd name="connsiteY11-430" fmla="*/ 381000 h 4602480"/>
                <a:gd name="connsiteX12-431" fmla="*/ 487680 w 960120"/>
                <a:gd name="connsiteY12-432" fmla="*/ 71120 h 4602480"/>
                <a:gd name="connsiteX13-433" fmla="*/ 0 w 960120"/>
                <a:gd name="connsiteY13-434" fmla="*/ 0 h 460248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09" y="connsiteY13-210"/>
                </a:cxn>
              </a:cxnLst>
              <a:rect l="l" t="t" r="r" b="b"/>
              <a:pathLst>
                <a:path w="960120" h="4602480">
                  <a:moveTo>
                    <a:pt x="375920" y="4602480"/>
                  </a:moveTo>
                  <a:lnTo>
                    <a:pt x="208280" y="3693160"/>
                  </a:lnTo>
                  <a:lnTo>
                    <a:pt x="650240" y="3256280"/>
                  </a:lnTo>
                  <a:lnTo>
                    <a:pt x="50800" y="2819400"/>
                  </a:lnTo>
                  <a:lnTo>
                    <a:pt x="274320" y="2484120"/>
                  </a:lnTo>
                  <a:lnTo>
                    <a:pt x="511493" y="2059306"/>
                  </a:lnTo>
                  <a:lnTo>
                    <a:pt x="453073" y="1504632"/>
                  </a:lnTo>
                  <a:lnTo>
                    <a:pt x="47626" y="931227"/>
                  </a:lnTo>
                  <a:lnTo>
                    <a:pt x="649923" y="779779"/>
                  </a:lnTo>
                  <a:lnTo>
                    <a:pt x="477726" y="1093591"/>
                  </a:lnTo>
                  <a:lnTo>
                    <a:pt x="960120" y="970280"/>
                  </a:lnTo>
                  <a:lnTo>
                    <a:pt x="736600" y="381000"/>
                  </a:lnTo>
                  <a:lnTo>
                    <a:pt x="487680" y="71120"/>
                  </a:lnTo>
                  <a:lnTo>
                    <a:pt x="0" y="0"/>
                  </a:lnTo>
                </a:path>
              </a:pathLst>
            </a:custGeom>
            <a:noFill/>
            <a:ln w="50800">
              <a:solidFill>
                <a:srgbClr val="92D050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b="1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文本框 16">
                  <a:extLst>
                    <a:ext uri="{FF2B5EF4-FFF2-40B4-BE49-F238E27FC236}">
                      <a16:creationId xmlns:a16="http://schemas.microsoft.com/office/drawing/2014/main" id="{FFB0922C-FBA4-6ACA-31EE-3F9D530D5373}"/>
                    </a:ext>
                  </a:extLst>
                </p:cNvPr>
                <p:cNvSpPr txBox="1"/>
                <p:nvPr/>
              </p:nvSpPr>
              <p:spPr>
                <a:xfrm>
                  <a:off x="3991910" y="3049704"/>
                  <a:ext cx="450794" cy="7127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17" name="文本框 16">
                  <a:extLst>
                    <a:ext uri="{FF2B5EF4-FFF2-40B4-BE49-F238E27FC236}">
                      <a16:creationId xmlns:a16="http://schemas.microsoft.com/office/drawing/2014/main" id="{FFB0922C-FBA4-6ACA-31EE-3F9D530D53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91910" y="3049704"/>
                  <a:ext cx="450794" cy="712711"/>
                </a:xfrm>
                <a:prstGeom prst="rect">
                  <a:avLst/>
                </a:prstGeom>
                <a:blipFill>
                  <a:blip r:embed="rId5"/>
                  <a:stretch>
                    <a:fillRect l="-8333" r="-3333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F6A2C51F-8CC0-86DE-C40D-F8364837A091}"/>
                </a:ext>
              </a:extLst>
            </p:cNvPr>
            <p:cNvSpPr/>
            <p:nvPr/>
          </p:nvSpPr>
          <p:spPr>
            <a:xfrm rot="4937451" flipH="1">
              <a:off x="3735020" y="3496189"/>
              <a:ext cx="376611" cy="378171"/>
            </a:xfrm>
            <a:prstGeom prst="ellipse">
              <a:avLst/>
            </a:prstGeom>
            <a:noFill/>
            <a:ln w="19050">
              <a:solidFill>
                <a:schemeClr val="tx1">
                  <a:lumMod val="95000"/>
                  <a:lumOff val="5000"/>
                  <a:alpha val="63922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b="1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B7E4B55F-8F1A-11F8-34E7-6404D8A57BFF}"/>
                    </a:ext>
                  </a:extLst>
                </p:cNvPr>
                <p:cNvSpPr txBox="1"/>
                <p:nvPr/>
              </p:nvSpPr>
              <p:spPr>
                <a:xfrm flipH="1">
                  <a:off x="3090877" y="5989678"/>
                  <a:ext cx="883861" cy="7639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𝒒</m:t>
                            </m:r>
                          </m:sub>
                        </m:sSub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B7E4B55F-8F1A-11F8-34E7-6404D8A57B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3090877" y="5989678"/>
                  <a:ext cx="883861" cy="763987"/>
                </a:xfrm>
                <a:prstGeom prst="rect">
                  <a:avLst/>
                </a:prstGeom>
                <a:blipFill>
                  <a:blip r:embed="rId6"/>
                  <a:stretch>
                    <a:fillRect b="-740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文本框 19">
                  <a:extLst>
                    <a:ext uri="{FF2B5EF4-FFF2-40B4-BE49-F238E27FC236}">
                      <a16:creationId xmlns:a16="http://schemas.microsoft.com/office/drawing/2014/main" id="{4713E415-1665-A90D-D942-5589C29E15B5}"/>
                    </a:ext>
                  </a:extLst>
                </p:cNvPr>
                <p:cNvSpPr txBox="1"/>
                <p:nvPr/>
              </p:nvSpPr>
              <p:spPr>
                <a:xfrm flipH="1">
                  <a:off x="1266547" y="3671854"/>
                  <a:ext cx="898710" cy="7127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20" name="文本框 19">
                  <a:extLst>
                    <a:ext uri="{FF2B5EF4-FFF2-40B4-BE49-F238E27FC236}">
                      <a16:creationId xmlns:a16="http://schemas.microsoft.com/office/drawing/2014/main" id="{4713E415-1665-A90D-D942-5589C29E15B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1266547" y="3671854"/>
                  <a:ext cx="898710" cy="71271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文本框 20">
                  <a:extLst>
                    <a:ext uri="{FF2B5EF4-FFF2-40B4-BE49-F238E27FC236}">
                      <a16:creationId xmlns:a16="http://schemas.microsoft.com/office/drawing/2014/main" id="{70ED80D5-A1FE-B44F-5F6B-90D475BF0918}"/>
                    </a:ext>
                  </a:extLst>
                </p:cNvPr>
                <p:cNvSpPr txBox="1"/>
                <p:nvPr/>
              </p:nvSpPr>
              <p:spPr>
                <a:xfrm flipH="1">
                  <a:off x="4834304" y="3087801"/>
                  <a:ext cx="995222" cy="7127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sub>
                        </m:sSub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21" name="文本框 20">
                  <a:extLst>
                    <a:ext uri="{FF2B5EF4-FFF2-40B4-BE49-F238E27FC236}">
                      <a16:creationId xmlns:a16="http://schemas.microsoft.com/office/drawing/2014/main" id="{70ED80D5-A1FE-B44F-5F6B-90D475BF091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4834304" y="3087801"/>
                  <a:ext cx="995222" cy="71271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2A7D2821-1CF0-0D76-53FC-3E684DFF9B8C}"/>
                    </a:ext>
                  </a:extLst>
                </p:cNvPr>
                <p:cNvSpPr txBox="1"/>
                <p:nvPr/>
              </p:nvSpPr>
              <p:spPr>
                <a:xfrm flipH="1">
                  <a:off x="4177025" y="870325"/>
                  <a:ext cx="802195" cy="7127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2A7D2821-1CF0-0D76-53FC-3E684DFF9B8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4177025" y="870325"/>
                  <a:ext cx="802195" cy="712711"/>
                </a:xfrm>
                <a:prstGeom prst="rect">
                  <a:avLst/>
                </a:prstGeom>
                <a:blipFill>
                  <a:blip r:embed="rId9"/>
                  <a:stretch>
                    <a:fillRect b="-263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文本框 22">
                  <a:extLst>
                    <a:ext uri="{FF2B5EF4-FFF2-40B4-BE49-F238E27FC236}">
                      <a16:creationId xmlns:a16="http://schemas.microsoft.com/office/drawing/2014/main" id="{C4C854BE-6E16-6849-06C1-C184FFC43BAA}"/>
                    </a:ext>
                  </a:extLst>
                </p:cNvPr>
                <p:cNvSpPr txBox="1"/>
                <p:nvPr/>
              </p:nvSpPr>
              <p:spPr>
                <a:xfrm>
                  <a:off x="1491337" y="5635736"/>
                  <a:ext cx="450794" cy="7127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zh-CN" altLang="en-US" sz="2400" b="1" i="1" smtClean="0">
                            <a:latin typeface="Cambria Math" panose="02040503050406030204" pitchFamily="18" charset="0"/>
                          </a:rPr>
                          <m:t>𝔃</m:t>
                        </m:r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23" name="文本框 22">
                  <a:extLst>
                    <a:ext uri="{FF2B5EF4-FFF2-40B4-BE49-F238E27FC236}">
                      <a16:creationId xmlns:a16="http://schemas.microsoft.com/office/drawing/2014/main" id="{C4C854BE-6E16-6849-06C1-C184FFC43BA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1337" y="5635736"/>
                  <a:ext cx="450794" cy="712711"/>
                </a:xfrm>
                <a:prstGeom prst="rect">
                  <a:avLst/>
                </a:prstGeom>
                <a:blipFill>
                  <a:blip r:embed="rId10"/>
                  <a:stretch>
                    <a:fillRect r="-250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箭头: 上 23">
              <a:extLst>
                <a:ext uri="{FF2B5EF4-FFF2-40B4-BE49-F238E27FC236}">
                  <a16:creationId xmlns:a16="http://schemas.microsoft.com/office/drawing/2014/main" id="{EE99C636-201A-DD57-136D-7EC74A4A3EAB}"/>
                </a:ext>
              </a:extLst>
            </p:cNvPr>
            <p:cNvSpPr/>
            <p:nvPr/>
          </p:nvSpPr>
          <p:spPr>
            <a:xfrm>
              <a:off x="1898943" y="6078354"/>
              <a:ext cx="235134" cy="534073"/>
            </a:xfrm>
            <a:prstGeom prst="upArrow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b="1"/>
            </a:p>
          </p:txBody>
        </p:sp>
        <p:sp>
          <p:nvSpPr>
            <p:cNvPr id="25" name="任意多边形: 形状 24">
              <a:extLst>
                <a:ext uri="{FF2B5EF4-FFF2-40B4-BE49-F238E27FC236}">
                  <a16:creationId xmlns:a16="http://schemas.microsoft.com/office/drawing/2014/main" id="{4318D5F5-21FB-B345-83E5-4ECB6F7E185B}"/>
                </a:ext>
              </a:extLst>
            </p:cNvPr>
            <p:cNvSpPr/>
            <p:nvPr/>
          </p:nvSpPr>
          <p:spPr>
            <a:xfrm>
              <a:off x="3463718" y="1682312"/>
              <a:ext cx="1238455" cy="2299652"/>
            </a:xfrm>
            <a:custGeom>
              <a:avLst/>
              <a:gdLst>
                <a:gd name="connsiteX0" fmla="*/ 711200 w 1244600"/>
                <a:gd name="connsiteY0" fmla="*/ 1595120 h 1595120"/>
                <a:gd name="connsiteX1" fmla="*/ 452120 w 1244600"/>
                <a:gd name="connsiteY1" fmla="*/ 1249680 h 1595120"/>
                <a:gd name="connsiteX2" fmla="*/ 401320 w 1244600"/>
                <a:gd name="connsiteY2" fmla="*/ 721360 h 1595120"/>
                <a:gd name="connsiteX3" fmla="*/ 0 w 1244600"/>
                <a:gd name="connsiteY3" fmla="*/ 147320 h 1595120"/>
                <a:gd name="connsiteX4" fmla="*/ 584200 w 1244600"/>
                <a:gd name="connsiteY4" fmla="*/ 0 h 1595120"/>
                <a:gd name="connsiteX5" fmla="*/ 401320 w 1244600"/>
                <a:gd name="connsiteY5" fmla="*/ 325120 h 1595120"/>
                <a:gd name="connsiteX6" fmla="*/ 919480 w 1244600"/>
                <a:gd name="connsiteY6" fmla="*/ 162560 h 1595120"/>
                <a:gd name="connsiteX7" fmla="*/ 1244600 w 1244600"/>
                <a:gd name="connsiteY7" fmla="*/ 55880 h 1595120"/>
                <a:gd name="connsiteX0-1" fmla="*/ 711200 w 1244600"/>
                <a:gd name="connsiteY0-2" fmla="*/ 1595120 h 1595120"/>
                <a:gd name="connsiteX1-3" fmla="*/ 452120 w 1244600"/>
                <a:gd name="connsiteY1-4" fmla="*/ 1249680 h 1595120"/>
                <a:gd name="connsiteX2-5" fmla="*/ 401320 w 1244600"/>
                <a:gd name="connsiteY2-6" fmla="*/ 721360 h 1595120"/>
                <a:gd name="connsiteX3-7" fmla="*/ 0 w 1244600"/>
                <a:gd name="connsiteY3-8" fmla="*/ 147320 h 1595120"/>
                <a:gd name="connsiteX4-9" fmla="*/ 584200 w 1244600"/>
                <a:gd name="connsiteY4-10" fmla="*/ 0 h 1595120"/>
                <a:gd name="connsiteX5-11" fmla="*/ 401320 w 1244600"/>
                <a:gd name="connsiteY5-12" fmla="*/ 325120 h 1595120"/>
                <a:gd name="connsiteX6-13" fmla="*/ 929640 w 1244600"/>
                <a:gd name="connsiteY6-14" fmla="*/ 187960 h 1595120"/>
                <a:gd name="connsiteX7-15" fmla="*/ 1244600 w 1244600"/>
                <a:gd name="connsiteY7-16" fmla="*/ 55880 h 1595120"/>
                <a:gd name="connsiteX0-17" fmla="*/ 711200 w 1244600"/>
                <a:gd name="connsiteY0-18" fmla="*/ 1595120 h 1595120"/>
                <a:gd name="connsiteX1-19" fmla="*/ 452120 w 1244600"/>
                <a:gd name="connsiteY1-20" fmla="*/ 1249680 h 1595120"/>
                <a:gd name="connsiteX2-21" fmla="*/ 401320 w 1244600"/>
                <a:gd name="connsiteY2-22" fmla="*/ 721360 h 1595120"/>
                <a:gd name="connsiteX3-23" fmla="*/ 0 w 1244600"/>
                <a:gd name="connsiteY3-24" fmla="*/ 147320 h 1595120"/>
                <a:gd name="connsiteX4-25" fmla="*/ 584200 w 1244600"/>
                <a:gd name="connsiteY4-26" fmla="*/ 0 h 1595120"/>
                <a:gd name="connsiteX5-27" fmla="*/ 401320 w 1244600"/>
                <a:gd name="connsiteY5-28" fmla="*/ 325120 h 1595120"/>
                <a:gd name="connsiteX6-29" fmla="*/ 929640 w 1244600"/>
                <a:gd name="connsiteY6-30" fmla="*/ 187960 h 1595120"/>
                <a:gd name="connsiteX7-31" fmla="*/ 1206705 w 1244600"/>
                <a:gd name="connsiteY7-32" fmla="*/ 64257 h 1595120"/>
                <a:gd name="connsiteX8" fmla="*/ 1244600 w 1244600"/>
                <a:gd name="connsiteY8" fmla="*/ 55880 h 1595120"/>
                <a:gd name="connsiteX0-33" fmla="*/ 711200 w 1244600"/>
                <a:gd name="connsiteY0-34" fmla="*/ 1595120 h 1595120"/>
                <a:gd name="connsiteX1-35" fmla="*/ 452120 w 1244600"/>
                <a:gd name="connsiteY1-36" fmla="*/ 1249680 h 1595120"/>
                <a:gd name="connsiteX2-37" fmla="*/ 401320 w 1244600"/>
                <a:gd name="connsiteY2-38" fmla="*/ 721360 h 1595120"/>
                <a:gd name="connsiteX3-39" fmla="*/ 0 w 1244600"/>
                <a:gd name="connsiteY3-40" fmla="*/ 147320 h 1595120"/>
                <a:gd name="connsiteX4-41" fmla="*/ 584200 w 1244600"/>
                <a:gd name="connsiteY4-42" fmla="*/ 0 h 1595120"/>
                <a:gd name="connsiteX5-43" fmla="*/ 401320 w 1244600"/>
                <a:gd name="connsiteY5-44" fmla="*/ 325120 h 1595120"/>
                <a:gd name="connsiteX6-45" fmla="*/ 929640 w 1244600"/>
                <a:gd name="connsiteY6-46" fmla="*/ 187960 h 1595120"/>
                <a:gd name="connsiteX7-47" fmla="*/ 1146380 w 1244600"/>
                <a:gd name="connsiteY7-48" fmla="*/ 92832 h 1595120"/>
                <a:gd name="connsiteX8-49" fmla="*/ 1244600 w 1244600"/>
                <a:gd name="connsiteY8-50" fmla="*/ 55880 h 1595120"/>
                <a:gd name="connsiteX0-51" fmla="*/ 711200 w 1231900"/>
                <a:gd name="connsiteY0-52" fmla="*/ 2383790 h 2383790"/>
                <a:gd name="connsiteX1-53" fmla="*/ 452120 w 1231900"/>
                <a:gd name="connsiteY1-54" fmla="*/ 2038350 h 2383790"/>
                <a:gd name="connsiteX2-55" fmla="*/ 401320 w 1231900"/>
                <a:gd name="connsiteY2-56" fmla="*/ 1510030 h 2383790"/>
                <a:gd name="connsiteX3-57" fmla="*/ 0 w 1231900"/>
                <a:gd name="connsiteY3-58" fmla="*/ 935990 h 2383790"/>
                <a:gd name="connsiteX4-59" fmla="*/ 584200 w 1231900"/>
                <a:gd name="connsiteY4-60" fmla="*/ 788670 h 2383790"/>
                <a:gd name="connsiteX5-61" fmla="*/ 401320 w 1231900"/>
                <a:gd name="connsiteY5-62" fmla="*/ 1113790 h 2383790"/>
                <a:gd name="connsiteX6-63" fmla="*/ 929640 w 1231900"/>
                <a:gd name="connsiteY6-64" fmla="*/ 976630 h 2383790"/>
                <a:gd name="connsiteX7-65" fmla="*/ 1146380 w 1231900"/>
                <a:gd name="connsiteY7-66" fmla="*/ 881502 h 2383790"/>
                <a:gd name="connsiteX8-67" fmla="*/ 1231900 w 1231900"/>
                <a:gd name="connsiteY8-68" fmla="*/ 0 h 2383790"/>
                <a:gd name="connsiteX0-69" fmla="*/ 711200 w 1272085"/>
                <a:gd name="connsiteY0-70" fmla="*/ 2383790 h 2383790"/>
                <a:gd name="connsiteX1-71" fmla="*/ 452120 w 1272085"/>
                <a:gd name="connsiteY1-72" fmla="*/ 2038350 h 2383790"/>
                <a:gd name="connsiteX2-73" fmla="*/ 401320 w 1272085"/>
                <a:gd name="connsiteY2-74" fmla="*/ 1510030 h 2383790"/>
                <a:gd name="connsiteX3-75" fmla="*/ 0 w 1272085"/>
                <a:gd name="connsiteY3-76" fmla="*/ 935990 h 2383790"/>
                <a:gd name="connsiteX4-77" fmla="*/ 584200 w 1272085"/>
                <a:gd name="connsiteY4-78" fmla="*/ 788670 h 2383790"/>
                <a:gd name="connsiteX5-79" fmla="*/ 401320 w 1272085"/>
                <a:gd name="connsiteY5-80" fmla="*/ 1113790 h 2383790"/>
                <a:gd name="connsiteX6-81" fmla="*/ 929640 w 1272085"/>
                <a:gd name="connsiteY6-82" fmla="*/ 976630 h 2383790"/>
                <a:gd name="connsiteX7-83" fmla="*/ 1254330 w 1272085"/>
                <a:gd name="connsiteY7-84" fmla="*/ 881502 h 2383790"/>
                <a:gd name="connsiteX8-85" fmla="*/ 1231900 w 1272085"/>
                <a:gd name="connsiteY8-86" fmla="*/ 0 h 2383790"/>
                <a:gd name="connsiteX0-87" fmla="*/ 711200 w 1254330"/>
                <a:gd name="connsiteY0-88" fmla="*/ 2383790 h 2383790"/>
                <a:gd name="connsiteX1-89" fmla="*/ 452120 w 1254330"/>
                <a:gd name="connsiteY1-90" fmla="*/ 2038350 h 2383790"/>
                <a:gd name="connsiteX2-91" fmla="*/ 401320 w 1254330"/>
                <a:gd name="connsiteY2-92" fmla="*/ 1510030 h 2383790"/>
                <a:gd name="connsiteX3-93" fmla="*/ 0 w 1254330"/>
                <a:gd name="connsiteY3-94" fmla="*/ 935990 h 2383790"/>
                <a:gd name="connsiteX4-95" fmla="*/ 584200 w 1254330"/>
                <a:gd name="connsiteY4-96" fmla="*/ 788670 h 2383790"/>
                <a:gd name="connsiteX5-97" fmla="*/ 401320 w 1254330"/>
                <a:gd name="connsiteY5-98" fmla="*/ 1113790 h 2383790"/>
                <a:gd name="connsiteX6-99" fmla="*/ 929640 w 1254330"/>
                <a:gd name="connsiteY6-100" fmla="*/ 976630 h 2383790"/>
                <a:gd name="connsiteX7-101" fmla="*/ 1254330 w 1254330"/>
                <a:gd name="connsiteY7-102" fmla="*/ 881502 h 2383790"/>
                <a:gd name="connsiteX8-103" fmla="*/ 1231900 w 1254330"/>
                <a:gd name="connsiteY8-104" fmla="*/ 0 h 2383790"/>
                <a:gd name="connsiteX0-105" fmla="*/ 711200 w 1254330"/>
                <a:gd name="connsiteY0-106" fmla="*/ 2383790 h 2383790"/>
                <a:gd name="connsiteX1-107" fmla="*/ 452120 w 1254330"/>
                <a:gd name="connsiteY1-108" fmla="*/ 2038350 h 2383790"/>
                <a:gd name="connsiteX2-109" fmla="*/ 401320 w 1254330"/>
                <a:gd name="connsiteY2-110" fmla="*/ 1510030 h 2383790"/>
                <a:gd name="connsiteX3-111" fmla="*/ 0 w 1254330"/>
                <a:gd name="connsiteY3-112" fmla="*/ 935990 h 2383790"/>
                <a:gd name="connsiteX4-113" fmla="*/ 584200 w 1254330"/>
                <a:gd name="connsiteY4-114" fmla="*/ 788670 h 2383790"/>
                <a:gd name="connsiteX5-115" fmla="*/ 401320 w 1254330"/>
                <a:gd name="connsiteY5-116" fmla="*/ 1113790 h 2383790"/>
                <a:gd name="connsiteX6-117" fmla="*/ 929640 w 1254330"/>
                <a:gd name="connsiteY6-118" fmla="*/ 976630 h 2383790"/>
                <a:gd name="connsiteX7-119" fmla="*/ 1254330 w 1254330"/>
                <a:gd name="connsiteY7-120" fmla="*/ 881502 h 2383790"/>
                <a:gd name="connsiteX8-121" fmla="*/ 1231900 w 1254330"/>
                <a:gd name="connsiteY8-122" fmla="*/ 0 h 2383790"/>
                <a:gd name="connsiteX0-123" fmla="*/ 711200 w 1238455"/>
                <a:gd name="connsiteY0-124" fmla="*/ 2383790 h 2383790"/>
                <a:gd name="connsiteX1-125" fmla="*/ 452120 w 1238455"/>
                <a:gd name="connsiteY1-126" fmla="*/ 2038350 h 2383790"/>
                <a:gd name="connsiteX2-127" fmla="*/ 401320 w 1238455"/>
                <a:gd name="connsiteY2-128" fmla="*/ 1510030 h 2383790"/>
                <a:gd name="connsiteX3-129" fmla="*/ 0 w 1238455"/>
                <a:gd name="connsiteY3-130" fmla="*/ 935990 h 2383790"/>
                <a:gd name="connsiteX4-131" fmla="*/ 584200 w 1238455"/>
                <a:gd name="connsiteY4-132" fmla="*/ 788670 h 2383790"/>
                <a:gd name="connsiteX5-133" fmla="*/ 401320 w 1238455"/>
                <a:gd name="connsiteY5-134" fmla="*/ 1113790 h 2383790"/>
                <a:gd name="connsiteX6-135" fmla="*/ 929640 w 1238455"/>
                <a:gd name="connsiteY6-136" fmla="*/ 976630 h 2383790"/>
                <a:gd name="connsiteX7-137" fmla="*/ 1238455 w 1238455"/>
                <a:gd name="connsiteY7-138" fmla="*/ 881502 h 2383790"/>
                <a:gd name="connsiteX8-139" fmla="*/ 1231900 w 1238455"/>
                <a:gd name="connsiteY8-140" fmla="*/ 0 h 2383790"/>
                <a:gd name="connsiteX0-141" fmla="*/ 711200 w 1238455"/>
                <a:gd name="connsiteY0-142" fmla="*/ 2361565 h 2361565"/>
                <a:gd name="connsiteX1-143" fmla="*/ 452120 w 1238455"/>
                <a:gd name="connsiteY1-144" fmla="*/ 2016125 h 2361565"/>
                <a:gd name="connsiteX2-145" fmla="*/ 401320 w 1238455"/>
                <a:gd name="connsiteY2-146" fmla="*/ 1487805 h 2361565"/>
                <a:gd name="connsiteX3-147" fmla="*/ 0 w 1238455"/>
                <a:gd name="connsiteY3-148" fmla="*/ 913765 h 2361565"/>
                <a:gd name="connsiteX4-149" fmla="*/ 584200 w 1238455"/>
                <a:gd name="connsiteY4-150" fmla="*/ 766445 h 2361565"/>
                <a:gd name="connsiteX5-151" fmla="*/ 401320 w 1238455"/>
                <a:gd name="connsiteY5-152" fmla="*/ 1091565 h 2361565"/>
                <a:gd name="connsiteX6-153" fmla="*/ 929640 w 1238455"/>
                <a:gd name="connsiteY6-154" fmla="*/ 954405 h 2361565"/>
                <a:gd name="connsiteX7-155" fmla="*/ 1238455 w 1238455"/>
                <a:gd name="connsiteY7-156" fmla="*/ 859277 h 2361565"/>
                <a:gd name="connsiteX8-157" fmla="*/ 1228725 w 1238455"/>
                <a:gd name="connsiteY8-158" fmla="*/ 0 h 2361565"/>
                <a:gd name="connsiteX0-159" fmla="*/ 692150 w 1238455"/>
                <a:gd name="connsiteY0-160" fmla="*/ 2299652 h 2299652"/>
                <a:gd name="connsiteX1-161" fmla="*/ 452120 w 1238455"/>
                <a:gd name="connsiteY1-162" fmla="*/ 2016125 h 2299652"/>
                <a:gd name="connsiteX2-163" fmla="*/ 401320 w 1238455"/>
                <a:gd name="connsiteY2-164" fmla="*/ 1487805 h 2299652"/>
                <a:gd name="connsiteX3-165" fmla="*/ 0 w 1238455"/>
                <a:gd name="connsiteY3-166" fmla="*/ 913765 h 2299652"/>
                <a:gd name="connsiteX4-167" fmla="*/ 584200 w 1238455"/>
                <a:gd name="connsiteY4-168" fmla="*/ 766445 h 2299652"/>
                <a:gd name="connsiteX5-169" fmla="*/ 401320 w 1238455"/>
                <a:gd name="connsiteY5-170" fmla="*/ 1091565 h 2299652"/>
                <a:gd name="connsiteX6-171" fmla="*/ 929640 w 1238455"/>
                <a:gd name="connsiteY6-172" fmla="*/ 954405 h 2299652"/>
                <a:gd name="connsiteX7-173" fmla="*/ 1238455 w 1238455"/>
                <a:gd name="connsiteY7-174" fmla="*/ 859277 h 2299652"/>
                <a:gd name="connsiteX8-175" fmla="*/ 1228725 w 1238455"/>
                <a:gd name="connsiteY8-176" fmla="*/ 0 h 22996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49" y="connsiteY8-50"/>
                </a:cxn>
              </a:cxnLst>
              <a:rect l="l" t="t" r="r" b="b"/>
              <a:pathLst>
                <a:path w="1238455" h="2299652">
                  <a:moveTo>
                    <a:pt x="692150" y="2299652"/>
                  </a:moveTo>
                  <a:lnTo>
                    <a:pt x="452120" y="2016125"/>
                  </a:lnTo>
                  <a:lnTo>
                    <a:pt x="401320" y="1487805"/>
                  </a:lnTo>
                  <a:lnTo>
                    <a:pt x="0" y="913765"/>
                  </a:lnTo>
                  <a:lnTo>
                    <a:pt x="584200" y="766445"/>
                  </a:lnTo>
                  <a:lnTo>
                    <a:pt x="401320" y="1091565"/>
                  </a:lnTo>
                  <a:lnTo>
                    <a:pt x="929640" y="954405"/>
                  </a:lnTo>
                  <a:cubicBezTo>
                    <a:pt x="1063871" y="910928"/>
                    <a:pt x="1062137" y="916215"/>
                    <a:pt x="1238455" y="859277"/>
                  </a:cubicBezTo>
                  <a:cubicBezTo>
                    <a:pt x="1230623" y="541989"/>
                    <a:pt x="1222409" y="1396"/>
                    <a:pt x="1228725" y="0"/>
                  </a:cubicBezTo>
                </a:path>
              </a:pathLst>
            </a:custGeom>
            <a:noFill/>
            <a:ln w="50800">
              <a:solidFill>
                <a:srgbClr val="C00000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b="1"/>
            </a:p>
          </p:txBody>
        </p:sp>
      </p:grp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EF47C128-4663-445C-2733-D6D753DE1F55}"/>
              </a:ext>
            </a:extLst>
          </p:cNvPr>
          <p:cNvCxnSpPr/>
          <p:nvPr/>
        </p:nvCxnSpPr>
        <p:spPr>
          <a:xfrm flipV="1">
            <a:off x="9724343" y="4259069"/>
            <a:ext cx="278161" cy="945240"/>
          </a:xfrm>
          <a:prstGeom prst="straightConnector1">
            <a:avLst/>
          </a:prstGeom>
          <a:ln w="5715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BDC7D453-10CA-2ABD-1B2E-0A56845C4D51}"/>
              </a:ext>
            </a:extLst>
          </p:cNvPr>
          <p:cNvGrpSpPr/>
          <p:nvPr/>
        </p:nvGrpSpPr>
        <p:grpSpPr>
          <a:xfrm>
            <a:off x="8586817" y="1269026"/>
            <a:ext cx="2516277" cy="4285709"/>
            <a:chOff x="5993148" y="1926564"/>
            <a:chExt cx="1593305" cy="271370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文本框 71">
                  <a:extLst>
                    <a:ext uri="{FF2B5EF4-FFF2-40B4-BE49-F238E27FC236}">
                      <a16:creationId xmlns:a16="http://schemas.microsoft.com/office/drawing/2014/main" id="{62987FF6-D92F-6A61-6E43-45DD4DF2C632}"/>
                    </a:ext>
                  </a:extLst>
                </p:cNvPr>
                <p:cNvSpPr txBox="1"/>
                <p:nvPr/>
              </p:nvSpPr>
              <p:spPr>
                <a:xfrm flipH="1">
                  <a:off x="7192754" y="1926564"/>
                  <a:ext cx="393699" cy="4482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4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40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CN" sz="4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zh-CN" altLang="en-US" sz="4000" dirty="0"/>
                </a:p>
              </p:txBody>
            </p:sp>
          </mc:Choice>
          <mc:Fallback xmlns="">
            <p:sp>
              <p:nvSpPr>
                <p:cNvPr id="93" name="文本框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7192754" y="1926564"/>
                  <a:ext cx="393699" cy="448233"/>
                </a:xfrm>
                <a:prstGeom prst="rect">
                  <a:avLst/>
                </a:prstGeom>
                <a:blipFill rotWithShape="1">
                  <a:blip r:embed="rId1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3" name="任意多边形: 形状 72">
              <a:extLst>
                <a:ext uri="{FF2B5EF4-FFF2-40B4-BE49-F238E27FC236}">
                  <a16:creationId xmlns:a16="http://schemas.microsoft.com/office/drawing/2014/main" id="{2775AC11-661D-2F1B-10CB-37E575E68735}"/>
                </a:ext>
              </a:extLst>
            </p:cNvPr>
            <p:cNvSpPr/>
            <p:nvPr/>
          </p:nvSpPr>
          <p:spPr>
            <a:xfrm>
              <a:off x="5993148" y="2065751"/>
              <a:ext cx="1238455" cy="2361565"/>
            </a:xfrm>
            <a:custGeom>
              <a:avLst/>
              <a:gdLst>
                <a:gd name="connsiteX0" fmla="*/ 711200 w 1244600"/>
                <a:gd name="connsiteY0" fmla="*/ 1595120 h 1595120"/>
                <a:gd name="connsiteX1" fmla="*/ 452120 w 1244600"/>
                <a:gd name="connsiteY1" fmla="*/ 1249680 h 1595120"/>
                <a:gd name="connsiteX2" fmla="*/ 401320 w 1244600"/>
                <a:gd name="connsiteY2" fmla="*/ 721360 h 1595120"/>
                <a:gd name="connsiteX3" fmla="*/ 0 w 1244600"/>
                <a:gd name="connsiteY3" fmla="*/ 147320 h 1595120"/>
                <a:gd name="connsiteX4" fmla="*/ 584200 w 1244600"/>
                <a:gd name="connsiteY4" fmla="*/ 0 h 1595120"/>
                <a:gd name="connsiteX5" fmla="*/ 401320 w 1244600"/>
                <a:gd name="connsiteY5" fmla="*/ 325120 h 1595120"/>
                <a:gd name="connsiteX6" fmla="*/ 919480 w 1244600"/>
                <a:gd name="connsiteY6" fmla="*/ 162560 h 1595120"/>
                <a:gd name="connsiteX7" fmla="*/ 1244600 w 1244600"/>
                <a:gd name="connsiteY7" fmla="*/ 55880 h 1595120"/>
                <a:gd name="connsiteX0-1" fmla="*/ 711200 w 1244600"/>
                <a:gd name="connsiteY0-2" fmla="*/ 1595120 h 1595120"/>
                <a:gd name="connsiteX1-3" fmla="*/ 452120 w 1244600"/>
                <a:gd name="connsiteY1-4" fmla="*/ 1249680 h 1595120"/>
                <a:gd name="connsiteX2-5" fmla="*/ 401320 w 1244600"/>
                <a:gd name="connsiteY2-6" fmla="*/ 721360 h 1595120"/>
                <a:gd name="connsiteX3-7" fmla="*/ 0 w 1244600"/>
                <a:gd name="connsiteY3-8" fmla="*/ 147320 h 1595120"/>
                <a:gd name="connsiteX4-9" fmla="*/ 584200 w 1244600"/>
                <a:gd name="connsiteY4-10" fmla="*/ 0 h 1595120"/>
                <a:gd name="connsiteX5-11" fmla="*/ 401320 w 1244600"/>
                <a:gd name="connsiteY5-12" fmla="*/ 325120 h 1595120"/>
                <a:gd name="connsiteX6-13" fmla="*/ 929640 w 1244600"/>
                <a:gd name="connsiteY6-14" fmla="*/ 187960 h 1595120"/>
                <a:gd name="connsiteX7-15" fmla="*/ 1244600 w 1244600"/>
                <a:gd name="connsiteY7-16" fmla="*/ 55880 h 1595120"/>
                <a:gd name="connsiteX0-17" fmla="*/ 711200 w 1244600"/>
                <a:gd name="connsiteY0-18" fmla="*/ 1595120 h 1595120"/>
                <a:gd name="connsiteX1-19" fmla="*/ 452120 w 1244600"/>
                <a:gd name="connsiteY1-20" fmla="*/ 1249680 h 1595120"/>
                <a:gd name="connsiteX2-21" fmla="*/ 401320 w 1244600"/>
                <a:gd name="connsiteY2-22" fmla="*/ 721360 h 1595120"/>
                <a:gd name="connsiteX3-23" fmla="*/ 0 w 1244600"/>
                <a:gd name="connsiteY3-24" fmla="*/ 147320 h 1595120"/>
                <a:gd name="connsiteX4-25" fmla="*/ 584200 w 1244600"/>
                <a:gd name="connsiteY4-26" fmla="*/ 0 h 1595120"/>
                <a:gd name="connsiteX5-27" fmla="*/ 401320 w 1244600"/>
                <a:gd name="connsiteY5-28" fmla="*/ 325120 h 1595120"/>
                <a:gd name="connsiteX6-29" fmla="*/ 929640 w 1244600"/>
                <a:gd name="connsiteY6-30" fmla="*/ 187960 h 1595120"/>
                <a:gd name="connsiteX7-31" fmla="*/ 1206705 w 1244600"/>
                <a:gd name="connsiteY7-32" fmla="*/ 64257 h 1595120"/>
                <a:gd name="connsiteX8" fmla="*/ 1244600 w 1244600"/>
                <a:gd name="connsiteY8" fmla="*/ 55880 h 1595120"/>
                <a:gd name="connsiteX0-33" fmla="*/ 711200 w 1244600"/>
                <a:gd name="connsiteY0-34" fmla="*/ 1595120 h 1595120"/>
                <a:gd name="connsiteX1-35" fmla="*/ 452120 w 1244600"/>
                <a:gd name="connsiteY1-36" fmla="*/ 1249680 h 1595120"/>
                <a:gd name="connsiteX2-37" fmla="*/ 401320 w 1244600"/>
                <a:gd name="connsiteY2-38" fmla="*/ 721360 h 1595120"/>
                <a:gd name="connsiteX3-39" fmla="*/ 0 w 1244600"/>
                <a:gd name="connsiteY3-40" fmla="*/ 147320 h 1595120"/>
                <a:gd name="connsiteX4-41" fmla="*/ 584200 w 1244600"/>
                <a:gd name="connsiteY4-42" fmla="*/ 0 h 1595120"/>
                <a:gd name="connsiteX5-43" fmla="*/ 401320 w 1244600"/>
                <a:gd name="connsiteY5-44" fmla="*/ 325120 h 1595120"/>
                <a:gd name="connsiteX6-45" fmla="*/ 929640 w 1244600"/>
                <a:gd name="connsiteY6-46" fmla="*/ 187960 h 1595120"/>
                <a:gd name="connsiteX7-47" fmla="*/ 1146380 w 1244600"/>
                <a:gd name="connsiteY7-48" fmla="*/ 92832 h 1595120"/>
                <a:gd name="connsiteX8-49" fmla="*/ 1244600 w 1244600"/>
                <a:gd name="connsiteY8-50" fmla="*/ 55880 h 1595120"/>
                <a:gd name="connsiteX0-51" fmla="*/ 711200 w 1231900"/>
                <a:gd name="connsiteY0-52" fmla="*/ 2383790 h 2383790"/>
                <a:gd name="connsiteX1-53" fmla="*/ 452120 w 1231900"/>
                <a:gd name="connsiteY1-54" fmla="*/ 2038350 h 2383790"/>
                <a:gd name="connsiteX2-55" fmla="*/ 401320 w 1231900"/>
                <a:gd name="connsiteY2-56" fmla="*/ 1510030 h 2383790"/>
                <a:gd name="connsiteX3-57" fmla="*/ 0 w 1231900"/>
                <a:gd name="connsiteY3-58" fmla="*/ 935990 h 2383790"/>
                <a:gd name="connsiteX4-59" fmla="*/ 584200 w 1231900"/>
                <a:gd name="connsiteY4-60" fmla="*/ 788670 h 2383790"/>
                <a:gd name="connsiteX5-61" fmla="*/ 401320 w 1231900"/>
                <a:gd name="connsiteY5-62" fmla="*/ 1113790 h 2383790"/>
                <a:gd name="connsiteX6-63" fmla="*/ 929640 w 1231900"/>
                <a:gd name="connsiteY6-64" fmla="*/ 976630 h 2383790"/>
                <a:gd name="connsiteX7-65" fmla="*/ 1146380 w 1231900"/>
                <a:gd name="connsiteY7-66" fmla="*/ 881502 h 2383790"/>
                <a:gd name="connsiteX8-67" fmla="*/ 1231900 w 1231900"/>
                <a:gd name="connsiteY8-68" fmla="*/ 0 h 2383790"/>
                <a:gd name="connsiteX0-69" fmla="*/ 711200 w 1272085"/>
                <a:gd name="connsiteY0-70" fmla="*/ 2383790 h 2383790"/>
                <a:gd name="connsiteX1-71" fmla="*/ 452120 w 1272085"/>
                <a:gd name="connsiteY1-72" fmla="*/ 2038350 h 2383790"/>
                <a:gd name="connsiteX2-73" fmla="*/ 401320 w 1272085"/>
                <a:gd name="connsiteY2-74" fmla="*/ 1510030 h 2383790"/>
                <a:gd name="connsiteX3-75" fmla="*/ 0 w 1272085"/>
                <a:gd name="connsiteY3-76" fmla="*/ 935990 h 2383790"/>
                <a:gd name="connsiteX4-77" fmla="*/ 584200 w 1272085"/>
                <a:gd name="connsiteY4-78" fmla="*/ 788670 h 2383790"/>
                <a:gd name="connsiteX5-79" fmla="*/ 401320 w 1272085"/>
                <a:gd name="connsiteY5-80" fmla="*/ 1113790 h 2383790"/>
                <a:gd name="connsiteX6-81" fmla="*/ 929640 w 1272085"/>
                <a:gd name="connsiteY6-82" fmla="*/ 976630 h 2383790"/>
                <a:gd name="connsiteX7-83" fmla="*/ 1254330 w 1272085"/>
                <a:gd name="connsiteY7-84" fmla="*/ 881502 h 2383790"/>
                <a:gd name="connsiteX8-85" fmla="*/ 1231900 w 1272085"/>
                <a:gd name="connsiteY8-86" fmla="*/ 0 h 2383790"/>
                <a:gd name="connsiteX0-87" fmla="*/ 711200 w 1254330"/>
                <a:gd name="connsiteY0-88" fmla="*/ 2383790 h 2383790"/>
                <a:gd name="connsiteX1-89" fmla="*/ 452120 w 1254330"/>
                <a:gd name="connsiteY1-90" fmla="*/ 2038350 h 2383790"/>
                <a:gd name="connsiteX2-91" fmla="*/ 401320 w 1254330"/>
                <a:gd name="connsiteY2-92" fmla="*/ 1510030 h 2383790"/>
                <a:gd name="connsiteX3-93" fmla="*/ 0 w 1254330"/>
                <a:gd name="connsiteY3-94" fmla="*/ 935990 h 2383790"/>
                <a:gd name="connsiteX4-95" fmla="*/ 584200 w 1254330"/>
                <a:gd name="connsiteY4-96" fmla="*/ 788670 h 2383790"/>
                <a:gd name="connsiteX5-97" fmla="*/ 401320 w 1254330"/>
                <a:gd name="connsiteY5-98" fmla="*/ 1113790 h 2383790"/>
                <a:gd name="connsiteX6-99" fmla="*/ 929640 w 1254330"/>
                <a:gd name="connsiteY6-100" fmla="*/ 976630 h 2383790"/>
                <a:gd name="connsiteX7-101" fmla="*/ 1254330 w 1254330"/>
                <a:gd name="connsiteY7-102" fmla="*/ 881502 h 2383790"/>
                <a:gd name="connsiteX8-103" fmla="*/ 1231900 w 1254330"/>
                <a:gd name="connsiteY8-104" fmla="*/ 0 h 2383790"/>
                <a:gd name="connsiteX0-105" fmla="*/ 711200 w 1254330"/>
                <a:gd name="connsiteY0-106" fmla="*/ 2383790 h 2383790"/>
                <a:gd name="connsiteX1-107" fmla="*/ 452120 w 1254330"/>
                <a:gd name="connsiteY1-108" fmla="*/ 2038350 h 2383790"/>
                <a:gd name="connsiteX2-109" fmla="*/ 401320 w 1254330"/>
                <a:gd name="connsiteY2-110" fmla="*/ 1510030 h 2383790"/>
                <a:gd name="connsiteX3-111" fmla="*/ 0 w 1254330"/>
                <a:gd name="connsiteY3-112" fmla="*/ 935990 h 2383790"/>
                <a:gd name="connsiteX4-113" fmla="*/ 584200 w 1254330"/>
                <a:gd name="connsiteY4-114" fmla="*/ 788670 h 2383790"/>
                <a:gd name="connsiteX5-115" fmla="*/ 401320 w 1254330"/>
                <a:gd name="connsiteY5-116" fmla="*/ 1113790 h 2383790"/>
                <a:gd name="connsiteX6-117" fmla="*/ 929640 w 1254330"/>
                <a:gd name="connsiteY6-118" fmla="*/ 976630 h 2383790"/>
                <a:gd name="connsiteX7-119" fmla="*/ 1254330 w 1254330"/>
                <a:gd name="connsiteY7-120" fmla="*/ 881502 h 2383790"/>
                <a:gd name="connsiteX8-121" fmla="*/ 1231900 w 1254330"/>
                <a:gd name="connsiteY8-122" fmla="*/ 0 h 2383790"/>
                <a:gd name="connsiteX0-123" fmla="*/ 711200 w 1238455"/>
                <a:gd name="connsiteY0-124" fmla="*/ 2383790 h 2383790"/>
                <a:gd name="connsiteX1-125" fmla="*/ 452120 w 1238455"/>
                <a:gd name="connsiteY1-126" fmla="*/ 2038350 h 2383790"/>
                <a:gd name="connsiteX2-127" fmla="*/ 401320 w 1238455"/>
                <a:gd name="connsiteY2-128" fmla="*/ 1510030 h 2383790"/>
                <a:gd name="connsiteX3-129" fmla="*/ 0 w 1238455"/>
                <a:gd name="connsiteY3-130" fmla="*/ 935990 h 2383790"/>
                <a:gd name="connsiteX4-131" fmla="*/ 584200 w 1238455"/>
                <a:gd name="connsiteY4-132" fmla="*/ 788670 h 2383790"/>
                <a:gd name="connsiteX5-133" fmla="*/ 401320 w 1238455"/>
                <a:gd name="connsiteY5-134" fmla="*/ 1113790 h 2383790"/>
                <a:gd name="connsiteX6-135" fmla="*/ 929640 w 1238455"/>
                <a:gd name="connsiteY6-136" fmla="*/ 976630 h 2383790"/>
                <a:gd name="connsiteX7-137" fmla="*/ 1238455 w 1238455"/>
                <a:gd name="connsiteY7-138" fmla="*/ 881502 h 2383790"/>
                <a:gd name="connsiteX8-139" fmla="*/ 1231900 w 1238455"/>
                <a:gd name="connsiteY8-140" fmla="*/ 0 h 2383790"/>
                <a:gd name="connsiteX0-141" fmla="*/ 711200 w 1238455"/>
                <a:gd name="connsiteY0-142" fmla="*/ 2361565 h 2361565"/>
                <a:gd name="connsiteX1-143" fmla="*/ 452120 w 1238455"/>
                <a:gd name="connsiteY1-144" fmla="*/ 2016125 h 2361565"/>
                <a:gd name="connsiteX2-145" fmla="*/ 401320 w 1238455"/>
                <a:gd name="connsiteY2-146" fmla="*/ 1487805 h 2361565"/>
                <a:gd name="connsiteX3-147" fmla="*/ 0 w 1238455"/>
                <a:gd name="connsiteY3-148" fmla="*/ 913765 h 2361565"/>
                <a:gd name="connsiteX4-149" fmla="*/ 584200 w 1238455"/>
                <a:gd name="connsiteY4-150" fmla="*/ 766445 h 2361565"/>
                <a:gd name="connsiteX5-151" fmla="*/ 401320 w 1238455"/>
                <a:gd name="connsiteY5-152" fmla="*/ 1091565 h 2361565"/>
                <a:gd name="connsiteX6-153" fmla="*/ 929640 w 1238455"/>
                <a:gd name="connsiteY6-154" fmla="*/ 954405 h 2361565"/>
                <a:gd name="connsiteX7-155" fmla="*/ 1238455 w 1238455"/>
                <a:gd name="connsiteY7-156" fmla="*/ 859277 h 2361565"/>
                <a:gd name="connsiteX8-157" fmla="*/ 1228725 w 1238455"/>
                <a:gd name="connsiteY8-158" fmla="*/ 0 h 236156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49" y="connsiteY8-50"/>
                </a:cxn>
              </a:cxnLst>
              <a:rect l="l" t="t" r="r" b="b"/>
              <a:pathLst>
                <a:path w="1238455" h="2361565">
                  <a:moveTo>
                    <a:pt x="711200" y="2361565"/>
                  </a:moveTo>
                  <a:lnTo>
                    <a:pt x="452120" y="2016125"/>
                  </a:lnTo>
                  <a:lnTo>
                    <a:pt x="401320" y="1487805"/>
                  </a:lnTo>
                  <a:lnTo>
                    <a:pt x="0" y="913765"/>
                  </a:lnTo>
                  <a:lnTo>
                    <a:pt x="584200" y="766445"/>
                  </a:lnTo>
                  <a:lnTo>
                    <a:pt x="401320" y="1091565"/>
                  </a:lnTo>
                  <a:lnTo>
                    <a:pt x="929640" y="954405"/>
                  </a:lnTo>
                  <a:cubicBezTo>
                    <a:pt x="1063871" y="910928"/>
                    <a:pt x="1062137" y="916215"/>
                    <a:pt x="1238455" y="859277"/>
                  </a:cubicBezTo>
                  <a:cubicBezTo>
                    <a:pt x="1230623" y="541989"/>
                    <a:pt x="1222409" y="1396"/>
                    <a:pt x="1228725" y="0"/>
                  </a:cubicBezTo>
                </a:path>
              </a:pathLst>
            </a:custGeom>
            <a:noFill/>
            <a:ln w="50800">
              <a:solidFill>
                <a:srgbClr val="C00000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文本框 73">
                  <a:extLst>
                    <a:ext uri="{FF2B5EF4-FFF2-40B4-BE49-F238E27FC236}">
                      <a16:creationId xmlns:a16="http://schemas.microsoft.com/office/drawing/2014/main" id="{C20B3ADA-2B87-EA5C-2677-0ECC55E9D1C2}"/>
                    </a:ext>
                  </a:extLst>
                </p:cNvPr>
                <p:cNvSpPr txBox="1"/>
                <p:nvPr/>
              </p:nvSpPr>
              <p:spPr>
                <a:xfrm flipH="1">
                  <a:off x="6681646" y="4160655"/>
                  <a:ext cx="393242" cy="4796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4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40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CN" sz="40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zh-CN" altLang="en-US" sz="4000" dirty="0"/>
                </a:p>
              </p:txBody>
            </p:sp>
          </mc:Choice>
          <mc:Fallback xmlns="">
            <p:sp>
              <p:nvSpPr>
                <p:cNvPr id="101" name="文本框 10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6681646" y="4160655"/>
                  <a:ext cx="393242" cy="479618"/>
                </a:xfrm>
                <a:prstGeom prst="rect">
                  <a:avLst/>
                </a:prstGeom>
                <a:blipFill rotWithShape="1">
                  <a:blip r:embed="rId17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4" name="弧形 33">
            <a:extLst>
              <a:ext uri="{FF2B5EF4-FFF2-40B4-BE49-F238E27FC236}">
                <a16:creationId xmlns:a16="http://schemas.microsoft.com/office/drawing/2014/main" id="{50809CA5-AB8D-7F09-C3B8-09AC7A3136E0}"/>
              </a:ext>
            </a:extLst>
          </p:cNvPr>
          <p:cNvSpPr/>
          <p:nvPr/>
        </p:nvSpPr>
        <p:spPr>
          <a:xfrm rot="1577309">
            <a:off x="9159020" y="4523356"/>
            <a:ext cx="272900" cy="273274"/>
          </a:xfrm>
          <a:prstGeom prst="arc">
            <a:avLst>
              <a:gd name="adj1" fmla="val 15058230"/>
              <a:gd name="adj2" fmla="val 980847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弧形 46">
            <a:extLst>
              <a:ext uri="{FF2B5EF4-FFF2-40B4-BE49-F238E27FC236}">
                <a16:creationId xmlns:a16="http://schemas.microsoft.com/office/drawing/2014/main" id="{67D38610-88AF-C6F9-6A9E-AB68DD1DA681}"/>
              </a:ext>
            </a:extLst>
          </p:cNvPr>
          <p:cNvSpPr/>
          <p:nvPr/>
        </p:nvSpPr>
        <p:spPr>
          <a:xfrm rot="12249430">
            <a:off x="9087517" y="3694088"/>
            <a:ext cx="272900" cy="273274"/>
          </a:xfrm>
          <a:prstGeom prst="arc">
            <a:avLst>
              <a:gd name="adj1" fmla="val 15058230"/>
              <a:gd name="adj2" fmla="val 980847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  <p:sp>
        <p:nvSpPr>
          <p:cNvPr id="49" name="弧形 48">
            <a:extLst>
              <a:ext uri="{FF2B5EF4-FFF2-40B4-BE49-F238E27FC236}">
                <a16:creationId xmlns:a16="http://schemas.microsoft.com/office/drawing/2014/main" id="{2C76CBD4-F839-F89F-FE6B-55D524FC5CA5}"/>
              </a:ext>
            </a:extLst>
          </p:cNvPr>
          <p:cNvSpPr/>
          <p:nvPr/>
        </p:nvSpPr>
        <p:spPr>
          <a:xfrm rot="3659211">
            <a:off x="8541834" y="2845343"/>
            <a:ext cx="272900" cy="273274"/>
          </a:xfrm>
          <a:prstGeom prst="arc">
            <a:avLst>
              <a:gd name="adj1" fmla="val 15681043"/>
              <a:gd name="adj2" fmla="val 563420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  <p:sp>
        <p:nvSpPr>
          <p:cNvPr id="50" name="弧形 49">
            <a:extLst>
              <a:ext uri="{FF2B5EF4-FFF2-40B4-BE49-F238E27FC236}">
                <a16:creationId xmlns:a16="http://schemas.microsoft.com/office/drawing/2014/main" id="{09C5B7C1-1EAE-D8DD-9935-124282E00FA6}"/>
              </a:ext>
            </a:extLst>
          </p:cNvPr>
          <p:cNvSpPr/>
          <p:nvPr/>
        </p:nvSpPr>
        <p:spPr>
          <a:xfrm rot="11060135">
            <a:off x="9266716" y="2639603"/>
            <a:ext cx="272900" cy="273274"/>
          </a:xfrm>
          <a:prstGeom prst="arc">
            <a:avLst>
              <a:gd name="adj1" fmla="val 16685621"/>
              <a:gd name="adj2" fmla="val 21212086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  <p:sp>
        <p:nvSpPr>
          <p:cNvPr id="51" name="弧形 50">
            <a:extLst>
              <a:ext uri="{FF2B5EF4-FFF2-40B4-BE49-F238E27FC236}">
                <a16:creationId xmlns:a16="http://schemas.microsoft.com/office/drawing/2014/main" id="{B5CE7E32-BCE9-ED51-C1CF-27E9741E5D69}"/>
              </a:ext>
            </a:extLst>
          </p:cNvPr>
          <p:cNvSpPr/>
          <p:nvPr/>
        </p:nvSpPr>
        <p:spPr>
          <a:xfrm rot="484918">
            <a:off x="9191484" y="2995406"/>
            <a:ext cx="272900" cy="273274"/>
          </a:xfrm>
          <a:prstGeom prst="arc">
            <a:avLst>
              <a:gd name="adj1" fmla="val 16685621"/>
              <a:gd name="adj2" fmla="val 21212086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  <p:sp>
        <p:nvSpPr>
          <p:cNvPr id="52" name="弧形 51">
            <a:extLst>
              <a:ext uri="{FF2B5EF4-FFF2-40B4-BE49-F238E27FC236}">
                <a16:creationId xmlns:a16="http://schemas.microsoft.com/office/drawing/2014/main" id="{7C399672-79A0-4B5C-E2E4-82F7A7AAD43E}"/>
              </a:ext>
            </a:extLst>
          </p:cNvPr>
          <p:cNvSpPr/>
          <p:nvPr/>
        </p:nvSpPr>
        <p:spPr>
          <a:xfrm rot="15161699">
            <a:off x="10373314" y="2646511"/>
            <a:ext cx="272900" cy="273274"/>
          </a:xfrm>
          <a:prstGeom prst="arc">
            <a:avLst>
              <a:gd name="adj1" fmla="val 15058230"/>
              <a:gd name="adj2" fmla="val 980847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  <p:sp>
        <p:nvSpPr>
          <p:cNvPr id="53" name="弧形 52">
            <a:extLst>
              <a:ext uri="{FF2B5EF4-FFF2-40B4-BE49-F238E27FC236}">
                <a16:creationId xmlns:a16="http://schemas.microsoft.com/office/drawing/2014/main" id="{972699A3-3279-1A3F-7A95-597627AFDCA2}"/>
              </a:ext>
            </a:extLst>
          </p:cNvPr>
          <p:cNvSpPr/>
          <p:nvPr/>
        </p:nvSpPr>
        <p:spPr>
          <a:xfrm rot="18212764">
            <a:off x="9919680" y="2868424"/>
            <a:ext cx="272900" cy="273274"/>
          </a:xfrm>
          <a:prstGeom prst="arc">
            <a:avLst>
              <a:gd name="adj1" fmla="val 14055246"/>
              <a:gd name="adj2" fmla="val 1532627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  <p:sp>
        <p:nvSpPr>
          <p:cNvPr id="54" name="椭圆 53">
            <a:extLst>
              <a:ext uri="{FF2B5EF4-FFF2-40B4-BE49-F238E27FC236}">
                <a16:creationId xmlns:a16="http://schemas.microsoft.com/office/drawing/2014/main" id="{C1A09814-FF29-1FFF-E0EC-AE631E421230}"/>
              </a:ext>
            </a:extLst>
          </p:cNvPr>
          <p:cNvSpPr/>
          <p:nvPr/>
        </p:nvSpPr>
        <p:spPr>
          <a:xfrm rot="9624462" flipH="1">
            <a:off x="9646461" y="5147350"/>
            <a:ext cx="142135" cy="142135"/>
          </a:xfrm>
          <a:prstGeom prst="ellipse">
            <a:avLst/>
          </a:prstGeom>
          <a:solidFill>
            <a:srgbClr val="FF2929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FE311182-0BF0-BF4E-C5FA-44CA071A1CDC}"/>
              </a:ext>
            </a:extLst>
          </p:cNvPr>
          <p:cNvGrpSpPr/>
          <p:nvPr/>
        </p:nvGrpSpPr>
        <p:grpSpPr>
          <a:xfrm>
            <a:off x="8276963" y="2128344"/>
            <a:ext cx="2372597" cy="2773680"/>
            <a:chOff x="5779707" y="2751682"/>
            <a:chExt cx="2372597" cy="277368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文本框 64">
                  <a:extLst>
                    <a:ext uri="{FF2B5EF4-FFF2-40B4-BE49-F238E27FC236}">
                      <a16:creationId xmlns:a16="http://schemas.microsoft.com/office/drawing/2014/main" id="{AFF4800B-D4BD-8657-7E25-2775A0826E43}"/>
                    </a:ext>
                  </a:extLst>
                </p:cNvPr>
                <p:cNvSpPr txBox="1"/>
                <p:nvPr/>
              </p:nvSpPr>
              <p:spPr>
                <a:xfrm flipH="1">
                  <a:off x="5779707" y="3518849"/>
                  <a:ext cx="619720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zh-CN" altLang="en-US" sz="2800" i="1" dirty="0"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24" name="文本框 1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5779707" y="3518849"/>
                  <a:ext cx="619720" cy="523220"/>
                </a:xfrm>
                <a:prstGeom prst="rect">
                  <a:avLst/>
                </a:prstGeom>
                <a:blipFill rotWithShape="1">
                  <a:blip r:embed="rId18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文本框 65">
                  <a:extLst>
                    <a:ext uri="{FF2B5EF4-FFF2-40B4-BE49-F238E27FC236}">
                      <a16:creationId xmlns:a16="http://schemas.microsoft.com/office/drawing/2014/main" id="{474994AA-C598-6072-11AF-2FFA768735CC}"/>
                    </a:ext>
                  </a:extLst>
                </p:cNvPr>
                <p:cNvSpPr txBox="1"/>
                <p:nvPr/>
              </p:nvSpPr>
              <p:spPr>
                <a:xfrm flipH="1">
                  <a:off x="6853572" y="5002142"/>
                  <a:ext cx="630685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122" name="文本框 1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6853572" y="5002142"/>
                  <a:ext cx="630685" cy="523220"/>
                </a:xfrm>
                <a:prstGeom prst="rect">
                  <a:avLst/>
                </a:prstGeom>
                <a:blipFill rotWithShape="1">
                  <a:blip r:embed="rId19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文本框 66">
                  <a:extLst>
                    <a:ext uri="{FF2B5EF4-FFF2-40B4-BE49-F238E27FC236}">
                      <a16:creationId xmlns:a16="http://schemas.microsoft.com/office/drawing/2014/main" id="{A8B138A2-A6C5-C09A-23DF-2700F685961D}"/>
                    </a:ext>
                  </a:extLst>
                </p:cNvPr>
                <p:cNvSpPr txBox="1"/>
                <p:nvPr/>
              </p:nvSpPr>
              <p:spPr>
                <a:xfrm flipH="1">
                  <a:off x="6165083" y="4337654"/>
                  <a:ext cx="63895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123" name="文本框 1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6165083" y="4337654"/>
                  <a:ext cx="638956" cy="523220"/>
                </a:xfrm>
                <a:prstGeom prst="rect">
                  <a:avLst/>
                </a:prstGeom>
                <a:blipFill rotWithShape="1">
                  <a:blip r:embed="rId2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文本框 67">
                  <a:extLst>
                    <a:ext uri="{FF2B5EF4-FFF2-40B4-BE49-F238E27FC236}">
                      <a16:creationId xmlns:a16="http://schemas.microsoft.com/office/drawing/2014/main" id="{BBB1C834-4A7E-C704-4923-75FD5D0F35A7}"/>
                    </a:ext>
                  </a:extLst>
                </p:cNvPr>
                <p:cNvSpPr txBox="1"/>
                <p:nvPr/>
              </p:nvSpPr>
              <p:spPr>
                <a:xfrm flipH="1">
                  <a:off x="6396764" y="2861617"/>
                  <a:ext cx="630557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125" name="文本框 1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6396764" y="2861617"/>
                  <a:ext cx="630557" cy="523220"/>
                </a:xfrm>
                <a:prstGeom prst="rect">
                  <a:avLst/>
                </a:prstGeom>
                <a:blipFill rotWithShape="1">
                  <a:blip r:embed="rId21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文本框 68">
                  <a:extLst>
                    <a:ext uri="{FF2B5EF4-FFF2-40B4-BE49-F238E27FC236}">
                      <a16:creationId xmlns:a16="http://schemas.microsoft.com/office/drawing/2014/main" id="{8D26326C-5C27-39CD-E7CB-7D1C43296622}"/>
                    </a:ext>
                  </a:extLst>
                </p:cNvPr>
                <p:cNvSpPr txBox="1"/>
                <p:nvPr/>
              </p:nvSpPr>
              <p:spPr>
                <a:xfrm flipH="1">
                  <a:off x="6683392" y="3708172"/>
                  <a:ext cx="63895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126" name="文本框 1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6683392" y="3708172"/>
                  <a:ext cx="638956" cy="523220"/>
                </a:xfrm>
                <a:prstGeom prst="rect">
                  <a:avLst/>
                </a:prstGeom>
                <a:blipFill rotWithShape="1">
                  <a:blip r:embed="rId2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文本框 69">
                  <a:extLst>
                    <a:ext uri="{FF2B5EF4-FFF2-40B4-BE49-F238E27FC236}">
                      <a16:creationId xmlns:a16="http://schemas.microsoft.com/office/drawing/2014/main" id="{EBEF9014-471D-8BD7-E4DF-CA77B6AAAB13}"/>
                    </a:ext>
                  </a:extLst>
                </p:cNvPr>
                <p:cNvSpPr txBox="1"/>
                <p:nvPr/>
              </p:nvSpPr>
              <p:spPr>
                <a:xfrm flipH="1">
                  <a:off x="7149642" y="2991406"/>
                  <a:ext cx="63895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127" name="文本框 1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7149642" y="2991406"/>
                  <a:ext cx="638956" cy="523220"/>
                </a:xfrm>
                <a:prstGeom prst="rect">
                  <a:avLst/>
                </a:prstGeom>
                <a:blipFill rotWithShape="1">
                  <a:blip r:embed="rId23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文本框 70">
                  <a:extLst>
                    <a:ext uri="{FF2B5EF4-FFF2-40B4-BE49-F238E27FC236}">
                      <a16:creationId xmlns:a16="http://schemas.microsoft.com/office/drawing/2014/main" id="{31AC80FC-0E5F-E4A4-07D0-2AD5E7CB3086}"/>
                    </a:ext>
                  </a:extLst>
                </p:cNvPr>
                <p:cNvSpPr txBox="1"/>
                <p:nvPr/>
              </p:nvSpPr>
              <p:spPr>
                <a:xfrm flipH="1">
                  <a:off x="7513348" y="2751682"/>
                  <a:ext cx="63895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129" name="文本框 1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7513348" y="2751682"/>
                  <a:ext cx="638956" cy="523220"/>
                </a:xfrm>
                <a:prstGeom prst="rect">
                  <a:avLst/>
                </a:prstGeom>
                <a:blipFill rotWithShape="1">
                  <a:blip r:embed="rId24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6" name="椭圆 55">
            <a:extLst>
              <a:ext uri="{FF2B5EF4-FFF2-40B4-BE49-F238E27FC236}">
                <a16:creationId xmlns:a16="http://schemas.microsoft.com/office/drawing/2014/main" id="{4531A13C-720C-A338-E05A-0D3CE022ABFD}"/>
              </a:ext>
            </a:extLst>
          </p:cNvPr>
          <p:cNvSpPr/>
          <p:nvPr/>
        </p:nvSpPr>
        <p:spPr>
          <a:xfrm rot="9624462" flipH="1">
            <a:off x="9225508" y="4592124"/>
            <a:ext cx="142135" cy="1421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57" name="椭圆 56">
            <a:extLst>
              <a:ext uri="{FF2B5EF4-FFF2-40B4-BE49-F238E27FC236}">
                <a16:creationId xmlns:a16="http://schemas.microsoft.com/office/drawing/2014/main" id="{0BFAB5EC-A2B6-E781-8764-7D3E393B5D1F}"/>
              </a:ext>
            </a:extLst>
          </p:cNvPr>
          <p:cNvSpPr/>
          <p:nvPr/>
        </p:nvSpPr>
        <p:spPr>
          <a:xfrm rot="9624462" flipH="1">
            <a:off x="8500487" y="2852852"/>
            <a:ext cx="142135" cy="1421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58" name="椭圆 57">
            <a:extLst>
              <a:ext uri="{FF2B5EF4-FFF2-40B4-BE49-F238E27FC236}">
                <a16:creationId xmlns:a16="http://schemas.microsoft.com/office/drawing/2014/main" id="{60244E31-5DAE-3501-7B95-04854AE0FCE8}"/>
              </a:ext>
            </a:extLst>
          </p:cNvPr>
          <p:cNvSpPr/>
          <p:nvPr/>
        </p:nvSpPr>
        <p:spPr>
          <a:xfrm rot="9624462" flipH="1">
            <a:off x="9440573" y="2621568"/>
            <a:ext cx="142135" cy="1421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59" name="椭圆 58">
            <a:extLst>
              <a:ext uri="{FF2B5EF4-FFF2-40B4-BE49-F238E27FC236}">
                <a16:creationId xmlns:a16="http://schemas.microsoft.com/office/drawing/2014/main" id="{87A1C5B7-B7FE-D332-AB84-05231A71C497}"/>
              </a:ext>
            </a:extLst>
          </p:cNvPr>
          <p:cNvSpPr/>
          <p:nvPr/>
        </p:nvSpPr>
        <p:spPr>
          <a:xfrm rot="9624462" flipH="1">
            <a:off x="9140521" y="3159463"/>
            <a:ext cx="142135" cy="1421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60" name="椭圆 59">
            <a:extLst>
              <a:ext uri="{FF2B5EF4-FFF2-40B4-BE49-F238E27FC236}">
                <a16:creationId xmlns:a16="http://schemas.microsoft.com/office/drawing/2014/main" id="{7A18C145-0914-A971-FAEA-BA0E904BD079}"/>
              </a:ext>
            </a:extLst>
          </p:cNvPr>
          <p:cNvSpPr/>
          <p:nvPr/>
        </p:nvSpPr>
        <p:spPr>
          <a:xfrm rot="9624462" flipH="1">
            <a:off x="9983176" y="2935479"/>
            <a:ext cx="142135" cy="1421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61" name="椭圆 60">
            <a:extLst>
              <a:ext uri="{FF2B5EF4-FFF2-40B4-BE49-F238E27FC236}">
                <a16:creationId xmlns:a16="http://schemas.microsoft.com/office/drawing/2014/main" id="{01E58CCC-2772-F667-3C69-BDB2A1F38F6A}"/>
              </a:ext>
            </a:extLst>
          </p:cNvPr>
          <p:cNvSpPr/>
          <p:nvPr/>
        </p:nvSpPr>
        <p:spPr>
          <a:xfrm rot="9624462" flipH="1">
            <a:off x="10469678" y="2762067"/>
            <a:ext cx="142135" cy="142135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62" name="椭圆 61">
            <a:extLst>
              <a:ext uri="{FF2B5EF4-FFF2-40B4-BE49-F238E27FC236}">
                <a16:creationId xmlns:a16="http://schemas.microsoft.com/office/drawing/2014/main" id="{0EDBB226-0762-824F-1033-167FC31ECC4D}"/>
              </a:ext>
            </a:extLst>
          </p:cNvPr>
          <p:cNvSpPr/>
          <p:nvPr/>
        </p:nvSpPr>
        <p:spPr>
          <a:xfrm rot="9624462" flipH="1">
            <a:off x="9143618" y="3760399"/>
            <a:ext cx="142135" cy="142135"/>
          </a:xfrm>
          <a:prstGeom prst="ellipse">
            <a:avLst/>
          </a:prstGeom>
          <a:solidFill>
            <a:srgbClr val="FF2929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63" name="椭圆 62">
            <a:extLst>
              <a:ext uri="{FF2B5EF4-FFF2-40B4-BE49-F238E27FC236}">
                <a16:creationId xmlns:a16="http://schemas.microsoft.com/office/drawing/2014/main" id="{C6375A88-039F-8DE7-44B3-712AFEBA8215}"/>
              </a:ext>
            </a:extLst>
          </p:cNvPr>
          <p:cNvSpPr/>
          <p:nvPr/>
        </p:nvSpPr>
        <p:spPr>
          <a:xfrm rot="9624462" flipH="1">
            <a:off x="10458589" y="1415403"/>
            <a:ext cx="142135" cy="142135"/>
          </a:xfrm>
          <a:prstGeom prst="ellipse">
            <a:avLst/>
          </a:prstGeom>
          <a:solidFill>
            <a:srgbClr val="FF2929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64" name="箭头: 上 63">
            <a:extLst>
              <a:ext uri="{FF2B5EF4-FFF2-40B4-BE49-F238E27FC236}">
                <a16:creationId xmlns:a16="http://schemas.microsoft.com/office/drawing/2014/main" id="{ED4EE603-1141-2728-E588-F2E06E6489E1}"/>
              </a:ext>
            </a:extLst>
          </p:cNvPr>
          <p:cNvSpPr/>
          <p:nvPr/>
        </p:nvSpPr>
        <p:spPr>
          <a:xfrm>
            <a:off x="9067672" y="4744387"/>
            <a:ext cx="235134" cy="534073"/>
          </a:xfrm>
          <a:prstGeom prst="up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83E598AD-5D1D-3B8C-73A4-05EECB5E1715}"/>
                  </a:ext>
                </a:extLst>
              </p:cNvPr>
              <p:cNvSpPr txBox="1"/>
              <p:nvPr/>
            </p:nvSpPr>
            <p:spPr>
              <a:xfrm>
                <a:off x="8669464" y="4453047"/>
                <a:ext cx="4507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4000" b="1" i="1" smtClean="0">
                          <a:latin typeface="Cambria Math" panose="02040503050406030204" pitchFamily="18" charset="0"/>
                        </a:rPr>
                        <m:t>𝔃</m:t>
                      </m:r>
                    </m:oMath>
                  </m:oMathPara>
                </a14:m>
                <a:endParaRPr lang="zh-CN" altLang="en-US" sz="4000" b="1" dirty="0"/>
              </a:p>
            </p:txBody>
          </p:sp>
        </mc:Choice>
        <mc:Fallback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83E598AD-5D1D-3B8C-73A4-05EECB5E17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9464" y="4453047"/>
                <a:ext cx="450795" cy="707886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4BA2C8C1-2EBE-5A93-6BAB-4A3BC4E0A144}"/>
                  </a:ext>
                </a:extLst>
              </p:cNvPr>
              <p:cNvSpPr txBox="1"/>
              <p:nvPr/>
            </p:nvSpPr>
            <p:spPr>
              <a:xfrm>
                <a:off x="9748347" y="3687610"/>
                <a:ext cx="4507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4000" b="1" i="1" smtClean="0"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zh-CN" altLang="en-US" sz="4000" b="1" dirty="0"/>
              </a:p>
            </p:txBody>
          </p:sp>
        </mc:Choice>
        <mc:Fallback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4BA2C8C1-2EBE-5A93-6BAB-4A3BC4E0A1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8347" y="3687610"/>
                <a:ext cx="450795" cy="707886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2CF5B2D7-9ADA-1211-05EE-345BACFE75B4}"/>
                  </a:ext>
                </a:extLst>
              </p:cNvPr>
              <p:cNvSpPr txBox="1"/>
              <p:nvPr/>
            </p:nvSpPr>
            <p:spPr>
              <a:xfrm>
                <a:off x="9216767" y="3988825"/>
                <a:ext cx="4507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4000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zh-CN" altLang="en-US" sz="4000" dirty="0"/>
              </a:p>
            </p:txBody>
          </p:sp>
        </mc:Choice>
        <mc:Fallback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2CF5B2D7-9ADA-1211-05EE-345BACFE75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6767" y="3988825"/>
                <a:ext cx="450795" cy="707886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>
            <a:extLst>
              <a:ext uri="{FF2B5EF4-FFF2-40B4-BE49-F238E27FC236}">
                <a16:creationId xmlns:a16="http://schemas.microsoft.com/office/drawing/2014/main" id="{1F6B0983-B272-507C-82FD-A73B429C7CE9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98364" y="3121362"/>
            <a:ext cx="3383086" cy="539544"/>
          </a:xfrm>
          <a:prstGeom prst="rect">
            <a:avLst/>
          </a:prstGeom>
        </p:spPr>
      </p:pic>
      <p:grpSp>
        <p:nvGrpSpPr>
          <p:cNvPr id="35" name="组合 34">
            <a:extLst>
              <a:ext uri="{FF2B5EF4-FFF2-40B4-BE49-F238E27FC236}">
                <a16:creationId xmlns:a16="http://schemas.microsoft.com/office/drawing/2014/main" id="{62EB2372-6133-69BA-3668-E6CBD2C06663}"/>
              </a:ext>
            </a:extLst>
          </p:cNvPr>
          <p:cNvGrpSpPr/>
          <p:nvPr/>
        </p:nvGrpSpPr>
        <p:grpSpPr>
          <a:xfrm>
            <a:off x="650331" y="3624733"/>
            <a:ext cx="4342820" cy="1863331"/>
            <a:chOff x="650331" y="3830725"/>
            <a:chExt cx="4342820" cy="1863331"/>
          </a:xfrm>
        </p:grpSpPr>
        <p:sp>
          <p:nvSpPr>
            <p:cNvPr id="75" name="文本框 74">
              <a:extLst>
                <a:ext uri="{FF2B5EF4-FFF2-40B4-BE49-F238E27FC236}">
                  <a16:creationId xmlns:a16="http://schemas.microsoft.com/office/drawing/2014/main" id="{668A2E55-25B4-7F29-F29F-3DB2E3DD5CA2}"/>
                </a:ext>
              </a:extLst>
            </p:cNvPr>
            <p:cNvSpPr txBox="1"/>
            <p:nvPr/>
          </p:nvSpPr>
          <p:spPr>
            <a:xfrm>
              <a:off x="650331" y="3830725"/>
              <a:ext cx="4039248" cy="1863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35000"/>
                </a:lnSpc>
                <a:spcAft>
                  <a:spcPts val="1200"/>
                </a:spcAft>
              </a:pPr>
              <a:r>
                <a:rPr lang="en-US" altLang="zh-CN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Here:</a:t>
              </a:r>
            </a:p>
            <a:p>
              <a:pPr>
                <a:lnSpc>
                  <a:spcPct val="135000"/>
                </a:lnSpc>
                <a:spcAft>
                  <a:spcPts val="1200"/>
                </a:spcAft>
              </a:pPr>
              <a:endPara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>
                <a:lnSpc>
                  <a:spcPct val="135000"/>
                </a:lnSpc>
                <a:spcAft>
                  <a:spcPts val="1200"/>
                </a:spcAft>
              </a:pPr>
              <a:r>
                <a:rPr lang="en-US" altLang="zh-CN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and        are the largest and second largest eigenvalue of the matrix M(P).</a:t>
              </a:r>
            </a:p>
          </p:txBody>
        </p:sp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95348B63-875A-B499-3BB0-6BCB40F944C1}"/>
                </a:ext>
              </a:extLst>
            </p:cNvPr>
            <p:cNvGrpSpPr/>
            <p:nvPr/>
          </p:nvGrpSpPr>
          <p:grpSpPr>
            <a:xfrm>
              <a:off x="659183" y="4135876"/>
              <a:ext cx="4333968" cy="840793"/>
              <a:chOff x="700312" y="5700023"/>
              <a:chExt cx="4333968" cy="840793"/>
            </a:xfrm>
          </p:grpSpPr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614363F2-975E-A6CE-7E03-F9810A5FE3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700312" y="5903519"/>
                <a:ext cx="2280853" cy="637297"/>
              </a:xfrm>
              <a:prstGeom prst="rect">
                <a:avLst/>
              </a:prstGeom>
            </p:spPr>
          </p:pic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FA1B4507-B5C4-4755-1E69-D76553A2D3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3063240" y="5700023"/>
                <a:ext cx="1971040" cy="840793"/>
              </a:xfrm>
              <a:prstGeom prst="rect">
                <a:avLst/>
              </a:prstGeom>
            </p:spPr>
          </p:pic>
        </p:grpSp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F06363C7-05E5-5AA3-1F49-3BD5B085D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/>
            <a:srcRect l="52776" t="14949" r="32018" b="50007"/>
            <a:stretch>
              <a:fillRect/>
            </a:stretch>
          </p:blipFill>
          <p:spPr>
            <a:xfrm>
              <a:off x="707373" y="4952108"/>
              <a:ext cx="299720" cy="294641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10CF39E6-03B6-3264-3009-AAC304C98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/>
            <a:srcRect l="83551" t="14956" r="1243" b="50000"/>
            <a:stretch>
              <a:fillRect/>
            </a:stretch>
          </p:blipFill>
          <p:spPr>
            <a:xfrm>
              <a:off x="1411300" y="4975089"/>
              <a:ext cx="299720" cy="2946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1991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4" grpId="0" animBg="1"/>
      <p:bldP spid="29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DDBCC-714A-FCD0-31A2-91172EE70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638B2E79-C01E-6B34-BEB0-08A4B1015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/>
              <a:t>Stage 1: VP-Driven Connectivity Optimization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0F7CBC-EA70-2A0A-73B4-76C5AE1B1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/>
              <a:t>2026/7/6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528328-8655-9E0A-37B7-905B03358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4D37115-0076-0EC9-8AB8-780AEA896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16</a:t>
            </a:fld>
            <a:endParaRPr lang="zh-CN" altLang="en-US" dirty="0"/>
          </a:p>
        </p:txBody>
      </p:sp>
      <p:pic>
        <p:nvPicPr>
          <p:cNvPr id="8" name="Picture 3" descr="visual_permeability.jpg">
            <a:extLst>
              <a:ext uri="{FF2B5EF4-FFF2-40B4-BE49-F238E27FC236}">
                <a16:creationId xmlns:a16="http://schemas.microsoft.com/office/drawing/2014/main" id="{C823AF87-34F9-B50F-4C96-0E637D9362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511"/>
          <a:stretch>
            <a:fillRect/>
          </a:stretch>
        </p:blipFill>
        <p:spPr>
          <a:xfrm>
            <a:off x="8075477" y="1392994"/>
            <a:ext cx="3589473" cy="4276554"/>
          </a:xfrm>
          <a:prstGeom prst="rect">
            <a:avLst/>
          </a:prstGeom>
        </p:spPr>
      </p:pic>
      <p:pic>
        <p:nvPicPr>
          <p:cNvPr id="55" name="图片 54">
            <a:extLst>
              <a:ext uri="{FF2B5EF4-FFF2-40B4-BE49-F238E27FC236}">
                <a16:creationId xmlns:a16="http://schemas.microsoft.com/office/drawing/2014/main" id="{28955BCC-CAAA-7FE5-6C41-1AB2AA8530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665" y="2197597"/>
            <a:ext cx="3814656" cy="83168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6CAA4335-5AC4-E20F-3C62-D24A0CF8229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167"/>
          <a:stretch>
            <a:fillRect/>
          </a:stretch>
        </p:blipFill>
        <p:spPr>
          <a:xfrm>
            <a:off x="571342" y="3443946"/>
            <a:ext cx="4091139" cy="543367"/>
          </a:xfrm>
          <a:prstGeom prst="rect">
            <a:avLst/>
          </a:prstGeom>
        </p:spPr>
      </p:pic>
      <p:sp>
        <p:nvSpPr>
          <p:cNvPr id="18" name="箭头: 下 17">
            <a:extLst>
              <a:ext uri="{FF2B5EF4-FFF2-40B4-BE49-F238E27FC236}">
                <a16:creationId xmlns:a16="http://schemas.microsoft.com/office/drawing/2014/main" id="{8973C5F8-6580-F6A5-2F60-819CADEEE7C3}"/>
              </a:ext>
            </a:extLst>
          </p:cNvPr>
          <p:cNvSpPr/>
          <p:nvPr/>
        </p:nvSpPr>
        <p:spPr>
          <a:xfrm>
            <a:off x="2495861" y="3034907"/>
            <a:ext cx="325120" cy="389489"/>
          </a:xfrm>
          <a:prstGeom prst="downArrow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D06D65D9-0024-C525-9CD8-8E79A7CF0117}"/>
              </a:ext>
            </a:extLst>
          </p:cNvPr>
          <p:cNvSpPr/>
          <p:nvPr/>
        </p:nvSpPr>
        <p:spPr>
          <a:xfrm>
            <a:off x="654361" y="2232847"/>
            <a:ext cx="4008120" cy="796434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3988D50F-8966-3780-BC68-4B48CAE51A11}"/>
              </a:ext>
            </a:extLst>
          </p:cNvPr>
          <p:cNvSpPr/>
          <p:nvPr/>
        </p:nvSpPr>
        <p:spPr>
          <a:xfrm>
            <a:off x="654361" y="3418318"/>
            <a:ext cx="4008120" cy="590823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E0962FEE-A1DD-EE51-94F9-2C50A016A606}"/>
              </a:ext>
            </a:extLst>
          </p:cNvPr>
          <p:cNvGrpSpPr/>
          <p:nvPr/>
        </p:nvGrpSpPr>
        <p:grpSpPr>
          <a:xfrm>
            <a:off x="660711" y="4342633"/>
            <a:ext cx="4008120" cy="798416"/>
            <a:chOff x="579120" y="3836406"/>
            <a:chExt cx="4008120" cy="798416"/>
          </a:xfrm>
        </p:grpSpPr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286BE9E2-0A9E-E5DD-519E-F5C4F80832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r="4753"/>
            <a:stretch>
              <a:fillRect/>
            </a:stretch>
          </p:blipFill>
          <p:spPr>
            <a:xfrm>
              <a:off x="760620" y="3836406"/>
              <a:ext cx="3105260" cy="798416"/>
            </a:xfrm>
            <a:prstGeom prst="rect">
              <a:avLst/>
            </a:prstGeom>
          </p:spPr>
        </p:pic>
        <p:sp>
          <p:nvSpPr>
            <p:cNvPr id="22" name="矩形: 圆角 21">
              <a:extLst>
                <a:ext uri="{FF2B5EF4-FFF2-40B4-BE49-F238E27FC236}">
                  <a16:creationId xmlns:a16="http://schemas.microsoft.com/office/drawing/2014/main" id="{A15EF612-59C6-408C-9BCD-9209175184F4}"/>
                </a:ext>
              </a:extLst>
            </p:cNvPr>
            <p:cNvSpPr/>
            <p:nvPr/>
          </p:nvSpPr>
          <p:spPr>
            <a:xfrm>
              <a:off x="579120" y="3923462"/>
              <a:ext cx="4008120" cy="675105"/>
            </a:xfrm>
            <a:prstGeom prst="round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4" name="箭头: 下 23">
            <a:extLst>
              <a:ext uri="{FF2B5EF4-FFF2-40B4-BE49-F238E27FC236}">
                <a16:creationId xmlns:a16="http://schemas.microsoft.com/office/drawing/2014/main" id="{F10329C5-D8BC-96AB-E856-3D9BBC0DBCAC}"/>
              </a:ext>
            </a:extLst>
          </p:cNvPr>
          <p:cNvSpPr/>
          <p:nvPr/>
        </p:nvSpPr>
        <p:spPr>
          <a:xfrm>
            <a:off x="2495861" y="4006862"/>
            <a:ext cx="325120" cy="416943"/>
          </a:xfrm>
          <a:prstGeom prst="downArrow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TextBox 3">
            <a:extLst>
              <a:ext uri="{FF2B5EF4-FFF2-40B4-BE49-F238E27FC236}">
                <a16:creationId xmlns:a16="http://schemas.microsoft.com/office/drawing/2014/main" id="{97707788-141F-CE54-DDCB-29D442A9BF9F}"/>
              </a:ext>
            </a:extLst>
          </p:cNvPr>
          <p:cNvSpPr txBox="1"/>
          <p:nvPr/>
        </p:nvSpPr>
        <p:spPr>
          <a:xfrm>
            <a:off x="650331" y="1072355"/>
            <a:ext cx="55148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VP Metric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31779C6F-0F12-A7B8-0D02-D006F0392259}"/>
              </a:ext>
            </a:extLst>
          </p:cNvPr>
          <p:cNvGrpSpPr/>
          <p:nvPr/>
        </p:nvGrpSpPr>
        <p:grpSpPr>
          <a:xfrm>
            <a:off x="5176455" y="1716174"/>
            <a:ext cx="2955710" cy="3838561"/>
            <a:chOff x="1266547" y="939099"/>
            <a:chExt cx="4562979" cy="592591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FF00430B-8F8C-61B6-1AD5-2B72C87598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06" t="7068" r="30347" b="8148"/>
            <a:stretch>
              <a:fillRect/>
            </a:stretch>
          </p:blipFill>
          <p:spPr>
            <a:xfrm>
              <a:off x="1513923" y="1050492"/>
              <a:ext cx="4078516" cy="5814518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7053DF2A-4401-D437-B4F2-B37EEFE12BAF}"/>
                    </a:ext>
                  </a:extLst>
                </p:cNvPr>
                <p:cNvSpPr txBox="1"/>
                <p:nvPr/>
              </p:nvSpPr>
              <p:spPr>
                <a:xfrm flipH="1">
                  <a:off x="4135961" y="3741217"/>
                  <a:ext cx="809621" cy="76675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7053DF2A-4401-D437-B4F2-B37EEFE12B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4135961" y="3741217"/>
                  <a:ext cx="809621" cy="766758"/>
                </a:xfrm>
                <a:prstGeom prst="rect">
                  <a:avLst/>
                </a:prstGeom>
                <a:blipFill>
                  <a:blip r:embed="rId7"/>
                  <a:stretch>
                    <a:fillRect b="-1097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任意多边形: 形状 11">
              <a:extLst>
                <a:ext uri="{FF2B5EF4-FFF2-40B4-BE49-F238E27FC236}">
                  <a16:creationId xmlns:a16="http://schemas.microsoft.com/office/drawing/2014/main" id="{A517133E-A2E2-48AA-13F8-B4F16BFB3CE2}"/>
                </a:ext>
              </a:extLst>
            </p:cNvPr>
            <p:cNvSpPr/>
            <p:nvPr/>
          </p:nvSpPr>
          <p:spPr>
            <a:xfrm>
              <a:off x="1844873" y="3195544"/>
              <a:ext cx="3017520" cy="787400"/>
            </a:xfrm>
            <a:custGeom>
              <a:avLst/>
              <a:gdLst>
                <a:gd name="connsiteX0" fmla="*/ 147320 w 3017520"/>
                <a:gd name="connsiteY0" fmla="*/ 787400 h 787400"/>
                <a:gd name="connsiteX1" fmla="*/ 0 w 3017520"/>
                <a:gd name="connsiteY1" fmla="*/ 264160 h 787400"/>
                <a:gd name="connsiteX2" fmla="*/ 650240 w 3017520"/>
                <a:gd name="connsiteY2" fmla="*/ 0 h 787400"/>
                <a:gd name="connsiteX3" fmla="*/ 1330960 w 3017520"/>
                <a:gd name="connsiteY3" fmla="*/ 182880 h 787400"/>
                <a:gd name="connsiteX4" fmla="*/ 1666240 w 3017520"/>
                <a:gd name="connsiteY4" fmla="*/ 645160 h 787400"/>
                <a:gd name="connsiteX5" fmla="*/ 2082800 w 3017520"/>
                <a:gd name="connsiteY5" fmla="*/ 487680 h 787400"/>
                <a:gd name="connsiteX6" fmla="*/ 3017520 w 3017520"/>
                <a:gd name="connsiteY6" fmla="*/ 487680 h 787400"/>
                <a:gd name="connsiteX0-1" fmla="*/ 147320 w 3017520"/>
                <a:gd name="connsiteY0-2" fmla="*/ 787400 h 787400"/>
                <a:gd name="connsiteX1-3" fmla="*/ 0 w 3017520"/>
                <a:gd name="connsiteY1-4" fmla="*/ 264160 h 787400"/>
                <a:gd name="connsiteX2-5" fmla="*/ 650240 w 3017520"/>
                <a:gd name="connsiteY2-6" fmla="*/ 0 h 787400"/>
                <a:gd name="connsiteX3-7" fmla="*/ 1330960 w 3017520"/>
                <a:gd name="connsiteY3-8" fmla="*/ 182880 h 787400"/>
                <a:gd name="connsiteX4-9" fmla="*/ 1632989 w 3017520"/>
                <a:gd name="connsiteY4-10" fmla="*/ 641004 h 787400"/>
                <a:gd name="connsiteX5-11" fmla="*/ 2082800 w 3017520"/>
                <a:gd name="connsiteY5-12" fmla="*/ 487680 h 787400"/>
                <a:gd name="connsiteX6-13" fmla="*/ 3017520 w 3017520"/>
                <a:gd name="connsiteY6-14" fmla="*/ 487680 h 7874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3017520" h="787400">
                  <a:moveTo>
                    <a:pt x="147320" y="787400"/>
                  </a:moveTo>
                  <a:lnTo>
                    <a:pt x="0" y="264160"/>
                  </a:lnTo>
                  <a:lnTo>
                    <a:pt x="650240" y="0"/>
                  </a:lnTo>
                  <a:lnTo>
                    <a:pt x="1330960" y="182880"/>
                  </a:lnTo>
                  <a:lnTo>
                    <a:pt x="1632989" y="641004"/>
                  </a:lnTo>
                  <a:lnTo>
                    <a:pt x="2082800" y="487680"/>
                  </a:lnTo>
                  <a:lnTo>
                    <a:pt x="3017520" y="487680"/>
                  </a:lnTo>
                </a:path>
              </a:pathLst>
            </a:custGeom>
            <a:noFill/>
            <a:ln w="50800">
              <a:solidFill>
                <a:srgbClr val="00B0F0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b="1"/>
            </a:p>
          </p:txBody>
        </p:sp>
        <p:sp>
          <p:nvSpPr>
            <p:cNvPr id="13" name="任意多边形: 形状 12">
              <a:extLst>
                <a:ext uri="{FF2B5EF4-FFF2-40B4-BE49-F238E27FC236}">
                  <a16:creationId xmlns:a16="http://schemas.microsoft.com/office/drawing/2014/main" id="{6C36CA5C-9E1A-D868-04B0-58DB8E2679E6}"/>
                </a:ext>
              </a:extLst>
            </p:cNvPr>
            <p:cNvSpPr/>
            <p:nvPr/>
          </p:nvSpPr>
          <p:spPr>
            <a:xfrm>
              <a:off x="3427525" y="1636908"/>
              <a:ext cx="960120" cy="4602480"/>
            </a:xfrm>
            <a:custGeom>
              <a:avLst/>
              <a:gdLst>
                <a:gd name="connsiteX0" fmla="*/ 375920 w 960120"/>
                <a:gd name="connsiteY0" fmla="*/ 4602480 h 4602480"/>
                <a:gd name="connsiteX1" fmla="*/ 208280 w 960120"/>
                <a:gd name="connsiteY1" fmla="*/ 3693160 h 4602480"/>
                <a:gd name="connsiteX2" fmla="*/ 650240 w 960120"/>
                <a:gd name="connsiteY2" fmla="*/ 3256280 h 4602480"/>
                <a:gd name="connsiteX3" fmla="*/ 50800 w 960120"/>
                <a:gd name="connsiteY3" fmla="*/ 2819400 h 4602480"/>
                <a:gd name="connsiteX4" fmla="*/ 274320 w 960120"/>
                <a:gd name="connsiteY4" fmla="*/ 2484120 h 4602480"/>
                <a:gd name="connsiteX5" fmla="*/ 487680 w 960120"/>
                <a:gd name="connsiteY5" fmla="*/ 2062480 h 4602480"/>
                <a:gd name="connsiteX6" fmla="*/ 467360 w 960120"/>
                <a:gd name="connsiteY6" fmla="*/ 1493520 h 4602480"/>
                <a:gd name="connsiteX7" fmla="*/ 152400 w 960120"/>
                <a:gd name="connsiteY7" fmla="*/ 1361440 h 4602480"/>
                <a:gd name="connsiteX8" fmla="*/ 416560 w 960120"/>
                <a:gd name="connsiteY8" fmla="*/ 1122680 h 4602480"/>
                <a:gd name="connsiteX9" fmla="*/ 960120 w 960120"/>
                <a:gd name="connsiteY9" fmla="*/ 970280 h 4602480"/>
                <a:gd name="connsiteX10" fmla="*/ 736600 w 960120"/>
                <a:gd name="connsiteY10" fmla="*/ 381000 h 4602480"/>
                <a:gd name="connsiteX11" fmla="*/ 487680 w 960120"/>
                <a:gd name="connsiteY11" fmla="*/ 71120 h 4602480"/>
                <a:gd name="connsiteX12" fmla="*/ 0 w 960120"/>
                <a:gd name="connsiteY12" fmla="*/ 0 h 4602480"/>
                <a:gd name="connsiteX0-1" fmla="*/ 375920 w 960120"/>
                <a:gd name="connsiteY0-2" fmla="*/ 4602480 h 4602480"/>
                <a:gd name="connsiteX1-3" fmla="*/ 208280 w 960120"/>
                <a:gd name="connsiteY1-4" fmla="*/ 3693160 h 4602480"/>
                <a:gd name="connsiteX2-5" fmla="*/ 650240 w 960120"/>
                <a:gd name="connsiteY2-6" fmla="*/ 3256280 h 4602480"/>
                <a:gd name="connsiteX3-7" fmla="*/ 50800 w 960120"/>
                <a:gd name="connsiteY3-8" fmla="*/ 2819400 h 4602480"/>
                <a:gd name="connsiteX4-9" fmla="*/ 274320 w 960120"/>
                <a:gd name="connsiteY4-10" fmla="*/ 2484120 h 4602480"/>
                <a:gd name="connsiteX5-11" fmla="*/ 487680 w 960120"/>
                <a:gd name="connsiteY5-12" fmla="*/ 2062480 h 4602480"/>
                <a:gd name="connsiteX6-13" fmla="*/ 467360 w 960120"/>
                <a:gd name="connsiteY6-14" fmla="*/ 1493520 h 4602480"/>
                <a:gd name="connsiteX7-15" fmla="*/ 239713 w 960120"/>
                <a:gd name="connsiteY7-16" fmla="*/ 1396365 h 4602480"/>
                <a:gd name="connsiteX8-17" fmla="*/ 416560 w 960120"/>
                <a:gd name="connsiteY8-18" fmla="*/ 1122680 h 4602480"/>
                <a:gd name="connsiteX9-19" fmla="*/ 960120 w 960120"/>
                <a:gd name="connsiteY9-20" fmla="*/ 970280 h 4602480"/>
                <a:gd name="connsiteX10-21" fmla="*/ 736600 w 960120"/>
                <a:gd name="connsiteY10-22" fmla="*/ 381000 h 4602480"/>
                <a:gd name="connsiteX11-23" fmla="*/ 487680 w 960120"/>
                <a:gd name="connsiteY11-24" fmla="*/ 71120 h 4602480"/>
                <a:gd name="connsiteX12-25" fmla="*/ 0 w 960120"/>
                <a:gd name="connsiteY12-26" fmla="*/ 0 h 4602480"/>
                <a:gd name="connsiteX0-27" fmla="*/ 375920 w 960120"/>
                <a:gd name="connsiteY0-28" fmla="*/ 4602480 h 4602480"/>
                <a:gd name="connsiteX1-29" fmla="*/ 208280 w 960120"/>
                <a:gd name="connsiteY1-30" fmla="*/ 3693160 h 4602480"/>
                <a:gd name="connsiteX2-31" fmla="*/ 650240 w 960120"/>
                <a:gd name="connsiteY2-32" fmla="*/ 3256280 h 4602480"/>
                <a:gd name="connsiteX3-33" fmla="*/ 50800 w 960120"/>
                <a:gd name="connsiteY3-34" fmla="*/ 2819400 h 4602480"/>
                <a:gd name="connsiteX4-35" fmla="*/ 274320 w 960120"/>
                <a:gd name="connsiteY4-36" fmla="*/ 2484120 h 4602480"/>
                <a:gd name="connsiteX5-37" fmla="*/ 487680 w 960120"/>
                <a:gd name="connsiteY5-38" fmla="*/ 2062480 h 4602480"/>
                <a:gd name="connsiteX6-39" fmla="*/ 449898 w 960120"/>
                <a:gd name="connsiteY6-40" fmla="*/ 1504632 h 4602480"/>
                <a:gd name="connsiteX7-41" fmla="*/ 239713 w 960120"/>
                <a:gd name="connsiteY7-42" fmla="*/ 1396365 h 4602480"/>
                <a:gd name="connsiteX8-43" fmla="*/ 416560 w 960120"/>
                <a:gd name="connsiteY8-44" fmla="*/ 1122680 h 4602480"/>
                <a:gd name="connsiteX9-45" fmla="*/ 960120 w 960120"/>
                <a:gd name="connsiteY9-46" fmla="*/ 970280 h 4602480"/>
                <a:gd name="connsiteX10-47" fmla="*/ 736600 w 960120"/>
                <a:gd name="connsiteY10-48" fmla="*/ 381000 h 4602480"/>
                <a:gd name="connsiteX11-49" fmla="*/ 487680 w 960120"/>
                <a:gd name="connsiteY11-50" fmla="*/ 71120 h 4602480"/>
                <a:gd name="connsiteX12-51" fmla="*/ 0 w 960120"/>
                <a:gd name="connsiteY12-52" fmla="*/ 0 h 4602480"/>
                <a:gd name="connsiteX0-53" fmla="*/ 375920 w 960120"/>
                <a:gd name="connsiteY0-54" fmla="*/ 4602480 h 4602480"/>
                <a:gd name="connsiteX1-55" fmla="*/ 208280 w 960120"/>
                <a:gd name="connsiteY1-56" fmla="*/ 3693160 h 4602480"/>
                <a:gd name="connsiteX2-57" fmla="*/ 650240 w 960120"/>
                <a:gd name="connsiteY2-58" fmla="*/ 3256280 h 4602480"/>
                <a:gd name="connsiteX3-59" fmla="*/ 50800 w 960120"/>
                <a:gd name="connsiteY3-60" fmla="*/ 2819400 h 4602480"/>
                <a:gd name="connsiteX4-61" fmla="*/ 274320 w 960120"/>
                <a:gd name="connsiteY4-62" fmla="*/ 2484120 h 4602480"/>
                <a:gd name="connsiteX5-63" fmla="*/ 508318 w 960120"/>
                <a:gd name="connsiteY5-64" fmla="*/ 2060893 h 4602480"/>
                <a:gd name="connsiteX6-65" fmla="*/ 449898 w 960120"/>
                <a:gd name="connsiteY6-66" fmla="*/ 1504632 h 4602480"/>
                <a:gd name="connsiteX7-67" fmla="*/ 239713 w 960120"/>
                <a:gd name="connsiteY7-68" fmla="*/ 1396365 h 4602480"/>
                <a:gd name="connsiteX8-69" fmla="*/ 416560 w 960120"/>
                <a:gd name="connsiteY8-70" fmla="*/ 1122680 h 4602480"/>
                <a:gd name="connsiteX9-71" fmla="*/ 960120 w 960120"/>
                <a:gd name="connsiteY9-72" fmla="*/ 970280 h 4602480"/>
                <a:gd name="connsiteX10-73" fmla="*/ 736600 w 960120"/>
                <a:gd name="connsiteY10-74" fmla="*/ 381000 h 4602480"/>
                <a:gd name="connsiteX11-75" fmla="*/ 487680 w 960120"/>
                <a:gd name="connsiteY11-76" fmla="*/ 71120 h 4602480"/>
                <a:gd name="connsiteX12-77" fmla="*/ 0 w 960120"/>
                <a:gd name="connsiteY12-78" fmla="*/ 0 h 4602480"/>
                <a:gd name="connsiteX0-79" fmla="*/ 375920 w 960120"/>
                <a:gd name="connsiteY0-80" fmla="*/ 4602480 h 4602480"/>
                <a:gd name="connsiteX1-81" fmla="*/ 208280 w 960120"/>
                <a:gd name="connsiteY1-82" fmla="*/ 3693160 h 4602480"/>
                <a:gd name="connsiteX2-83" fmla="*/ 650240 w 960120"/>
                <a:gd name="connsiteY2-84" fmla="*/ 3256280 h 4602480"/>
                <a:gd name="connsiteX3-85" fmla="*/ 50800 w 960120"/>
                <a:gd name="connsiteY3-86" fmla="*/ 2819400 h 4602480"/>
                <a:gd name="connsiteX4-87" fmla="*/ 274320 w 960120"/>
                <a:gd name="connsiteY4-88" fmla="*/ 2484120 h 4602480"/>
                <a:gd name="connsiteX5-89" fmla="*/ 511493 w 960120"/>
                <a:gd name="connsiteY5-90" fmla="*/ 2059306 h 4602480"/>
                <a:gd name="connsiteX6-91" fmla="*/ 449898 w 960120"/>
                <a:gd name="connsiteY6-92" fmla="*/ 1504632 h 4602480"/>
                <a:gd name="connsiteX7-93" fmla="*/ 239713 w 960120"/>
                <a:gd name="connsiteY7-94" fmla="*/ 1396365 h 4602480"/>
                <a:gd name="connsiteX8-95" fmla="*/ 416560 w 960120"/>
                <a:gd name="connsiteY8-96" fmla="*/ 1122680 h 4602480"/>
                <a:gd name="connsiteX9-97" fmla="*/ 960120 w 960120"/>
                <a:gd name="connsiteY9-98" fmla="*/ 970280 h 4602480"/>
                <a:gd name="connsiteX10-99" fmla="*/ 736600 w 960120"/>
                <a:gd name="connsiteY10-100" fmla="*/ 381000 h 4602480"/>
                <a:gd name="connsiteX11-101" fmla="*/ 487680 w 960120"/>
                <a:gd name="connsiteY11-102" fmla="*/ 71120 h 4602480"/>
                <a:gd name="connsiteX12-103" fmla="*/ 0 w 960120"/>
                <a:gd name="connsiteY12-104" fmla="*/ 0 h 4602480"/>
                <a:gd name="connsiteX0-105" fmla="*/ 375920 w 960120"/>
                <a:gd name="connsiteY0-106" fmla="*/ 4602480 h 4602480"/>
                <a:gd name="connsiteX1-107" fmla="*/ 208280 w 960120"/>
                <a:gd name="connsiteY1-108" fmla="*/ 3693160 h 4602480"/>
                <a:gd name="connsiteX2-109" fmla="*/ 650240 w 960120"/>
                <a:gd name="connsiteY2-110" fmla="*/ 3256280 h 4602480"/>
                <a:gd name="connsiteX3-111" fmla="*/ 50800 w 960120"/>
                <a:gd name="connsiteY3-112" fmla="*/ 2819400 h 4602480"/>
                <a:gd name="connsiteX4-113" fmla="*/ 274320 w 960120"/>
                <a:gd name="connsiteY4-114" fmla="*/ 2484120 h 4602480"/>
                <a:gd name="connsiteX5-115" fmla="*/ 511493 w 960120"/>
                <a:gd name="connsiteY5-116" fmla="*/ 2059306 h 4602480"/>
                <a:gd name="connsiteX6-117" fmla="*/ 453073 w 960120"/>
                <a:gd name="connsiteY6-118" fmla="*/ 1504632 h 4602480"/>
                <a:gd name="connsiteX7-119" fmla="*/ 239713 w 960120"/>
                <a:gd name="connsiteY7-120" fmla="*/ 1396365 h 4602480"/>
                <a:gd name="connsiteX8-121" fmla="*/ 416560 w 960120"/>
                <a:gd name="connsiteY8-122" fmla="*/ 1122680 h 4602480"/>
                <a:gd name="connsiteX9-123" fmla="*/ 960120 w 960120"/>
                <a:gd name="connsiteY9-124" fmla="*/ 970280 h 4602480"/>
                <a:gd name="connsiteX10-125" fmla="*/ 736600 w 960120"/>
                <a:gd name="connsiteY10-126" fmla="*/ 381000 h 4602480"/>
                <a:gd name="connsiteX11-127" fmla="*/ 487680 w 960120"/>
                <a:gd name="connsiteY11-128" fmla="*/ 71120 h 4602480"/>
                <a:gd name="connsiteX12-129" fmla="*/ 0 w 960120"/>
                <a:gd name="connsiteY12-130" fmla="*/ 0 h 4602480"/>
                <a:gd name="connsiteX0-131" fmla="*/ 375920 w 960120"/>
                <a:gd name="connsiteY0-132" fmla="*/ 4602480 h 4602480"/>
                <a:gd name="connsiteX1-133" fmla="*/ 208280 w 960120"/>
                <a:gd name="connsiteY1-134" fmla="*/ 3693160 h 4602480"/>
                <a:gd name="connsiteX2-135" fmla="*/ 650240 w 960120"/>
                <a:gd name="connsiteY2-136" fmla="*/ 3256280 h 4602480"/>
                <a:gd name="connsiteX3-137" fmla="*/ 50800 w 960120"/>
                <a:gd name="connsiteY3-138" fmla="*/ 2819400 h 4602480"/>
                <a:gd name="connsiteX4-139" fmla="*/ 274320 w 960120"/>
                <a:gd name="connsiteY4-140" fmla="*/ 2484120 h 4602480"/>
                <a:gd name="connsiteX5-141" fmla="*/ 511493 w 960120"/>
                <a:gd name="connsiteY5-142" fmla="*/ 2059306 h 4602480"/>
                <a:gd name="connsiteX6-143" fmla="*/ 453073 w 960120"/>
                <a:gd name="connsiteY6-144" fmla="*/ 1504632 h 4602480"/>
                <a:gd name="connsiteX7-145" fmla="*/ 239713 w 960120"/>
                <a:gd name="connsiteY7-146" fmla="*/ 1396365 h 4602480"/>
                <a:gd name="connsiteX8-147" fmla="*/ 416560 w 960120"/>
                <a:gd name="connsiteY8-148" fmla="*/ 1105218 h 4602480"/>
                <a:gd name="connsiteX9-149" fmla="*/ 960120 w 960120"/>
                <a:gd name="connsiteY9-150" fmla="*/ 970280 h 4602480"/>
                <a:gd name="connsiteX10-151" fmla="*/ 736600 w 960120"/>
                <a:gd name="connsiteY10-152" fmla="*/ 381000 h 4602480"/>
                <a:gd name="connsiteX11-153" fmla="*/ 487680 w 960120"/>
                <a:gd name="connsiteY11-154" fmla="*/ 71120 h 4602480"/>
                <a:gd name="connsiteX12-155" fmla="*/ 0 w 960120"/>
                <a:gd name="connsiteY12-156" fmla="*/ 0 h 4602480"/>
                <a:gd name="connsiteX0-157" fmla="*/ 375920 w 960120"/>
                <a:gd name="connsiteY0-158" fmla="*/ 4602480 h 4602480"/>
                <a:gd name="connsiteX1-159" fmla="*/ 208280 w 960120"/>
                <a:gd name="connsiteY1-160" fmla="*/ 3693160 h 4602480"/>
                <a:gd name="connsiteX2-161" fmla="*/ 650240 w 960120"/>
                <a:gd name="connsiteY2-162" fmla="*/ 3256280 h 4602480"/>
                <a:gd name="connsiteX3-163" fmla="*/ 50800 w 960120"/>
                <a:gd name="connsiteY3-164" fmla="*/ 2819400 h 4602480"/>
                <a:gd name="connsiteX4-165" fmla="*/ 274320 w 960120"/>
                <a:gd name="connsiteY4-166" fmla="*/ 2484120 h 4602480"/>
                <a:gd name="connsiteX5-167" fmla="*/ 511493 w 960120"/>
                <a:gd name="connsiteY5-168" fmla="*/ 2059306 h 4602480"/>
                <a:gd name="connsiteX6-169" fmla="*/ 453073 w 960120"/>
                <a:gd name="connsiteY6-170" fmla="*/ 1504632 h 4602480"/>
                <a:gd name="connsiteX7-171" fmla="*/ 239713 w 960120"/>
                <a:gd name="connsiteY7-172" fmla="*/ 1396365 h 4602480"/>
                <a:gd name="connsiteX8-173" fmla="*/ 416560 w 960120"/>
                <a:gd name="connsiteY8-174" fmla="*/ 1105218 h 4602480"/>
                <a:gd name="connsiteX9-175" fmla="*/ 415813 w 960120"/>
                <a:gd name="connsiteY9-176" fmla="*/ 1103117 h 4602480"/>
                <a:gd name="connsiteX10-177" fmla="*/ 960120 w 960120"/>
                <a:gd name="connsiteY10-178" fmla="*/ 970280 h 4602480"/>
                <a:gd name="connsiteX11-179" fmla="*/ 736600 w 960120"/>
                <a:gd name="connsiteY11-180" fmla="*/ 381000 h 4602480"/>
                <a:gd name="connsiteX12-181" fmla="*/ 487680 w 960120"/>
                <a:gd name="connsiteY12-182" fmla="*/ 71120 h 4602480"/>
                <a:gd name="connsiteX13" fmla="*/ 0 w 960120"/>
                <a:gd name="connsiteY13" fmla="*/ 0 h 4602480"/>
                <a:gd name="connsiteX0-183" fmla="*/ 375920 w 960120"/>
                <a:gd name="connsiteY0-184" fmla="*/ 4602480 h 4602480"/>
                <a:gd name="connsiteX1-185" fmla="*/ 208280 w 960120"/>
                <a:gd name="connsiteY1-186" fmla="*/ 3693160 h 4602480"/>
                <a:gd name="connsiteX2-187" fmla="*/ 650240 w 960120"/>
                <a:gd name="connsiteY2-188" fmla="*/ 3256280 h 4602480"/>
                <a:gd name="connsiteX3-189" fmla="*/ 50800 w 960120"/>
                <a:gd name="connsiteY3-190" fmla="*/ 2819400 h 4602480"/>
                <a:gd name="connsiteX4-191" fmla="*/ 274320 w 960120"/>
                <a:gd name="connsiteY4-192" fmla="*/ 2484120 h 4602480"/>
                <a:gd name="connsiteX5-193" fmla="*/ 511493 w 960120"/>
                <a:gd name="connsiteY5-194" fmla="*/ 2059306 h 4602480"/>
                <a:gd name="connsiteX6-195" fmla="*/ 453073 w 960120"/>
                <a:gd name="connsiteY6-196" fmla="*/ 1504632 h 4602480"/>
                <a:gd name="connsiteX7-197" fmla="*/ 239713 w 960120"/>
                <a:gd name="connsiteY7-198" fmla="*/ 1396365 h 4602480"/>
                <a:gd name="connsiteX8-199" fmla="*/ 416560 w 960120"/>
                <a:gd name="connsiteY8-200" fmla="*/ 1105218 h 4602480"/>
                <a:gd name="connsiteX9-201" fmla="*/ 514238 w 960120"/>
                <a:gd name="connsiteY9-202" fmla="*/ 1099942 h 4602480"/>
                <a:gd name="connsiteX10-203" fmla="*/ 960120 w 960120"/>
                <a:gd name="connsiteY10-204" fmla="*/ 970280 h 4602480"/>
                <a:gd name="connsiteX11-205" fmla="*/ 736600 w 960120"/>
                <a:gd name="connsiteY11-206" fmla="*/ 381000 h 4602480"/>
                <a:gd name="connsiteX12-207" fmla="*/ 487680 w 960120"/>
                <a:gd name="connsiteY12-208" fmla="*/ 71120 h 4602480"/>
                <a:gd name="connsiteX13-209" fmla="*/ 0 w 960120"/>
                <a:gd name="connsiteY13-210" fmla="*/ 0 h 4602480"/>
                <a:gd name="connsiteX0-211" fmla="*/ 375920 w 960120"/>
                <a:gd name="connsiteY0-212" fmla="*/ 4602480 h 4602480"/>
                <a:gd name="connsiteX1-213" fmla="*/ 208280 w 960120"/>
                <a:gd name="connsiteY1-214" fmla="*/ 3693160 h 4602480"/>
                <a:gd name="connsiteX2-215" fmla="*/ 650240 w 960120"/>
                <a:gd name="connsiteY2-216" fmla="*/ 3256280 h 4602480"/>
                <a:gd name="connsiteX3-217" fmla="*/ 50800 w 960120"/>
                <a:gd name="connsiteY3-218" fmla="*/ 2819400 h 4602480"/>
                <a:gd name="connsiteX4-219" fmla="*/ 274320 w 960120"/>
                <a:gd name="connsiteY4-220" fmla="*/ 2484120 h 4602480"/>
                <a:gd name="connsiteX5-221" fmla="*/ 511493 w 960120"/>
                <a:gd name="connsiteY5-222" fmla="*/ 2059306 h 4602480"/>
                <a:gd name="connsiteX6-223" fmla="*/ 453073 w 960120"/>
                <a:gd name="connsiteY6-224" fmla="*/ 1504632 h 4602480"/>
                <a:gd name="connsiteX7-225" fmla="*/ 239713 w 960120"/>
                <a:gd name="connsiteY7-226" fmla="*/ 1396365 h 4602480"/>
                <a:gd name="connsiteX8-227" fmla="*/ 641985 w 960120"/>
                <a:gd name="connsiteY8-228" fmla="*/ 792480 h 4602480"/>
                <a:gd name="connsiteX9-229" fmla="*/ 514238 w 960120"/>
                <a:gd name="connsiteY9-230" fmla="*/ 1099942 h 4602480"/>
                <a:gd name="connsiteX10-231" fmla="*/ 960120 w 960120"/>
                <a:gd name="connsiteY10-232" fmla="*/ 970280 h 4602480"/>
                <a:gd name="connsiteX11-233" fmla="*/ 736600 w 960120"/>
                <a:gd name="connsiteY11-234" fmla="*/ 381000 h 4602480"/>
                <a:gd name="connsiteX12-235" fmla="*/ 487680 w 960120"/>
                <a:gd name="connsiteY12-236" fmla="*/ 71120 h 4602480"/>
                <a:gd name="connsiteX13-237" fmla="*/ 0 w 960120"/>
                <a:gd name="connsiteY13-238" fmla="*/ 0 h 4602480"/>
                <a:gd name="connsiteX0-239" fmla="*/ 375920 w 960120"/>
                <a:gd name="connsiteY0-240" fmla="*/ 4602480 h 4602480"/>
                <a:gd name="connsiteX1-241" fmla="*/ 208280 w 960120"/>
                <a:gd name="connsiteY1-242" fmla="*/ 3693160 h 4602480"/>
                <a:gd name="connsiteX2-243" fmla="*/ 650240 w 960120"/>
                <a:gd name="connsiteY2-244" fmla="*/ 3256280 h 4602480"/>
                <a:gd name="connsiteX3-245" fmla="*/ 50800 w 960120"/>
                <a:gd name="connsiteY3-246" fmla="*/ 2819400 h 4602480"/>
                <a:gd name="connsiteX4-247" fmla="*/ 274320 w 960120"/>
                <a:gd name="connsiteY4-248" fmla="*/ 2484120 h 4602480"/>
                <a:gd name="connsiteX5-249" fmla="*/ 511493 w 960120"/>
                <a:gd name="connsiteY5-250" fmla="*/ 2059306 h 4602480"/>
                <a:gd name="connsiteX6-251" fmla="*/ 453073 w 960120"/>
                <a:gd name="connsiteY6-252" fmla="*/ 1504632 h 4602480"/>
                <a:gd name="connsiteX7-253" fmla="*/ 52388 w 960120"/>
                <a:gd name="connsiteY7-254" fmla="*/ 943927 h 4602480"/>
                <a:gd name="connsiteX8-255" fmla="*/ 641985 w 960120"/>
                <a:gd name="connsiteY8-256" fmla="*/ 792480 h 4602480"/>
                <a:gd name="connsiteX9-257" fmla="*/ 514238 w 960120"/>
                <a:gd name="connsiteY9-258" fmla="*/ 1099942 h 4602480"/>
                <a:gd name="connsiteX10-259" fmla="*/ 960120 w 960120"/>
                <a:gd name="connsiteY10-260" fmla="*/ 970280 h 4602480"/>
                <a:gd name="connsiteX11-261" fmla="*/ 736600 w 960120"/>
                <a:gd name="connsiteY11-262" fmla="*/ 381000 h 4602480"/>
                <a:gd name="connsiteX12-263" fmla="*/ 487680 w 960120"/>
                <a:gd name="connsiteY12-264" fmla="*/ 71120 h 4602480"/>
                <a:gd name="connsiteX13-265" fmla="*/ 0 w 960120"/>
                <a:gd name="connsiteY13-266" fmla="*/ 0 h 4602480"/>
                <a:gd name="connsiteX0-267" fmla="*/ 375920 w 960120"/>
                <a:gd name="connsiteY0-268" fmla="*/ 4602480 h 4602480"/>
                <a:gd name="connsiteX1-269" fmla="*/ 208280 w 960120"/>
                <a:gd name="connsiteY1-270" fmla="*/ 3693160 h 4602480"/>
                <a:gd name="connsiteX2-271" fmla="*/ 650240 w 960120"/>
                <a:gd name="connsiteY2-272" fmla="*/ 3256280 h 4602480"/>
                <a:gd name="connsiteX3-273" fmla="*/ 50800 w 960120"/>
                <a:gd name="connsiteY3-274" fmla="*/ 2819400 h 4602480"/>
                <a:gd name="connsiteX4-275" fmla="*/ 274320 w 960120"/>
                <a:gd name="connsiteY4-276" fmla="*/ 2484120 h 4602480"/>
                <a:gd name="connsiteX5-277" fmla="*/ 511493 w 960120"/>
                <a:gd name="connsiteY5-278" fmla="*/ 2059306 h 4602480"/>
                <a:gd name="connsiteX6-279" fmla="*/ 453073 w 960120"/>
                <a:gd name="connsiteY6-280" fmla="*/ 1504632 h 4602480"/>
                <a:gd name="connsiteX7-281" fmla="*/ 52388 w 960120"/>
                <a:gd name="connsiteY7-282" fmla="*/ 943927 h 4602480"/>
                <a:gd name="connsiteX8-283" fmla="*/ 641985 w 960120"/>
                <a:gd name="connsiteY8-284" fmla="*/ 792480 h 4602480"/>
                <a:gd name="connsiteX9-285" fmla="*/ 453913 w 960120"/>
                <a:gd name="connsiteY9-286" fmla="*/ 1123754 h 4602480"/>
                <a:gd name="connsiteX10-287" fmla="*/ 960120 w 960120"/>
                <a:gd name="connsiteY10-288" fmla="*/ 970280 h 4602480"/>
                <a:gd name="connsiteX11-289" fmla="*/ 736600 w 960120"/>
                <a:gd name="connsiteY11-290" fmla="*/ 381000 h 4602480"/>
                <a:gd name="connsiteX12-291" fmla="*/ 487680 w 960120"/>
                <a:gd name="connsiteY12-292" fmla="*/ 71120 h 4602480"/>
                <a:gd name="connsiteX13-293" fmla="*/ 0 w 960120"/>
                <a:gd name="connsiteY13-294" fmla="*/ 0 h 4602480"/>
                <a:gd name="connsiteX0-295" fmla="*/ 375920 w 960120"/>
                <a:gd name="connsiteY0-296" fmla="*/ 4602480 h 4602480"/>
                <a:gd name="connsiteX1-297" fmla="*/ 208280 w 960120"/>
                <a:gd name="connsiteY1-298" fmla="*/ 3693160 h 4602480"/>
                <a:gd name="connsiteX2-299" fmla="*/ 650240 w 960120"/>
                <a:gd name="connsiteY2-300" fmla="*/ 3256280 h 4602480"/>
                <a:gd name="connsiteX3-301" fmla="*/ 50800 w 960120"/>
                <a:gd name="connsiteY3-302" fmla="*/ 2819400 h 4602480"/>
                <a:gd name="connsiteX4-303" fmla="*/ 274320 w 960120"/>
                <a:gd name="connsiteY4-304" fmla="*/ 2484120 h 4602480"/>
                <a:gd name="connsiteX5-305" fmla="*/ 511493 w 960120"/>
                <a:gd name="connsiteY5-306" fmla="*/ 2059306 h 4602480"/>
                <a:gd name="connsiteX6-307" fmla="*/ 453073 w 960120"/>
                <a:gd name="connsiteY6-308" fmla="*/ 1504632 h 4602480"/>
                <a:gd name="connsiteX7-309" fmla="*/ 52388 w 960120"/>
                <a:gd name="connsiteY7-310" fmla="*/ 943927 h 4602480"/>
                <a:gd name="connsiteX8-311" fmla="*/ 641985 w 960120"/>
                <a:gd name="connsiteY8-312" fmla="*/ 792480 h 4602480"/>
                <a:gd name="connsiteX9-313" fmla="*/ 469788 w 960120"/>
                <a:gd name="connsiteY9-314" fmla="*/ 1101529 h 4602480"/>
                <a:gd name="connsiteX10-315" fmla="*/ 960120 w 960120"/>
                <a:gd name="connsiteY10-316" fmla="*/ 970280 h 4602480"/>
                <a:gd name="connsiteX11-317" fmla="*/ 736600 w 960120"/>
                <a:gd name="connsiteY11-318" fmla="*/ 381000 h 4602480"/>
                <a:gd name="connsiteX12-319" fmla="*/ 487680 w 960120"/>
                <a:gd name="connsiteY12-320" fmla="*/ 71120 h 4602480"/>
                <a:gd name="connsiteX13-321" fmla="*/ 0 w 960120"/>
                <a:gd name="connsiteY13-322" fmla="*/ 0 h 4602480"/>
                <a:gd name="connsiteX0-323" fmla="*/ 375920 w 960120"/>
                <a:gd name="connsiteY0-324" fmla="*/ 4602480 h 4602480"/>
                <a:gd name="connsiteX1-325" fmla="*/ 208280 w 960120"/>
                <a:gd name="connsiteY1-326" fmla="*/ 3693160 h 4602480"/>
                <a:gd name="connsiteX2-327" fmla="*/ 650240 w 960120"/>
                <a:gd name="connsiteY2-328" fmla="*/ 3256280 h 4602480"/>
                <a:gd name="connsiteX3-329" fmla="*/ 50800 w 960120"/>
                <a:gd name="connsiteY3-330" fmla="*/ 2819400 h 4602480"/>
                <a:gd name="connsiteX4-331" fmla="*/ 274320 w 960120"/>
                <a:gd name="connsiteY4-332" fmla="*/ 2484120 h 4602480"/>
                <a:gd name="connsiteX5-333" fmla="*/ 511493 w 960120"/>
                <a:gd name="connsiteY5-334" fmla="*/ 2059306 h 4602480"/>
                <a:gd name="connsiteX6-335" fmla="*/ 453073 w 960120"/>
                <a:gd name="connsiteY6-336" fmla="*/ 1504632 h 4602480"/>
                <a:gd name="connsiteX7-337" fmla="*/ 52388 w 960120"/>
                <a:gd name="connsiteY7-338" fmla="*/ 943927 h 4602480"/>
                <a:gd name="connsiteX8-339" fmla="*/ 641985 w 960120"/>
                <a:gd name="connsiteY8-340" fmla="*/ 792480 h 4602480"/>
                <a:gd name="connsiteX9-341" fmla="*/ 477726 w 960120"/>
                <a:gd name="connsiteY9-342" fmla="*/ 1093591 h 4602480"/>
                <a:gd name="connsiteX10-343" fmla="*/ 960120 w 960120"/>
                <a:gd name="connsiteY10-344" fmla="*/ 970280 h 4602480"/>
                <a:gd name="connsiteX11-345" fmla="*/ 736600 w 960120"/>
                <a:gd name="connsiteY11-346" fmla="*/ 381000 h 4602480"/>
                <a:gd name="connsiteX12-347" fmla="*/ 487680 w 960120"/>
                <a:gd name="connsiteY12-348" fmla="*/ 71120 h 4602480"/>
                <a:gd name="connsiteX13-349" fmla="*/ 0 w 960120"/>
                <a:gd name="connsiteY13-350" fmla="*/ 0 h 4602480"/>
                <a:gd name="connsiteX0-351" fmla="*/ 375920 w 960120"/>
                <a:gd name="connsiteY0-352" fmla="*/ 4602480 h 4602480"/>
                <a:gd name="connsiteX1-353" fmla="*/ 208280 w 960120"/>
                <a:gd name="connsiteY1-354" fmla="*/ 3693160 h 4602480"/>
                <a:gd name="connsiteX2-355" fmla="*/ 650240 w 960120"/>
                <a:gd name="connsiteY2-356" fmla="*/ 3256280 h 4602480"/>
                <a:gd name="connsiteX3-357" fmla="*/ 50800 w 960120"/>
                <a:gd name="connsiteY3-358" fmla="*/ 2819400 h 4602480"/>
                <a:gd name="connsiteX4-359" fmla="*/ 274320 w 960120"/>
                <a:gd name="connsiteY4-360" fmla="*/ 2484120 h 4602480"/>
                <a:gd name="connsiteX5-361" fmla="*/ 511493 w 960120"/>
                <a:gd name="connsiteY5-362" fmla="*/ 2059306 h 4602480"/>
                <a:gd name="connsiteX6-363" fmla="*/ 453073 w 960120"/>
                <a:gd name="connsiteY6-364" fmla="*/ 1504632 h 4602480"/>
                <a:gd name="connsiteX7-365" fmla="*/ 52388 w 960120"/>
                <a:gd name="connsiteY7-366" fmla="*/ 943927 h 4602480"/>
                <a:gd name="connsiteX8-367" fmla="*/ 648335 w 960120"/>
                <a:gd name="connsiteY8-368" fmla="*/ 787717 h 4602480"/>
                <a:gd name="connsiteX9-369" fmla="*/ 477726 w 960120"/>
                <a:gd name="connsiteY9-370" fmla="*/ 1093591 h 4602480"/>
                <a:gd name="connsiteX10-371" fmla="*/ 960120 w 960120"/>
                <a:gd name="connsiteY10-372" fmla="*/ 970280 h 4602480"/>
                <a:gd name="connsiteX11-373" fmla="*/ 736600 w 960120"/>
                <a:gd name="connsiteY11-374" fmla="*/ 381000 h 4602480"/>
                <a:gd name="connsiteX12-375" fmla="*/ 487680 w 960120"/>
                <a:gd name="connsiteY12-376" fmla="*/ 71120 h 4602480"/>
                <a:gd name="connsiteX13-377" fmla="*/ 0 w 960120"/>
                <a:gd name="connsiteY13-378" fmla="*/ 0 h 4602480"/>
                <a:gd name="connsiteX0-379" fmla="*/ 375920 w 960120"/>
                <a:gd name="connsiteY0-380" fmla="*/ 4602480 h 4602480"/>
                <a:gd name="connsiteX1-381" fmla="*/ 208280 w 960120"/>
                <a:gd name="connsiteY1-382" fmla="*/ 3693160 h 4602480"/>
                <a:gd name="connsiteX2-383" fmla="*/ 650240 w 960120"/>
                <a:gd name="connsiteY2-384" fmla="*/ 3256280 h 4602480"/>
                <a:gd name="connsiteX3-385" fmla="*/ 50800 w 960120"/>
                <a:gd name="connsiteY3-386" fmla="*/ 2819400 h 4602480"/>
                <a:gd name="connsiteX4-387" fmla="*/ 274320 w 960120"/>
                <a:gd name="connsiteY4-388" fmla="*/ 2484120 h 4602480"/>
                <a:gd name="connsiteX5-389" fmla="*/ 511493 w 960120"/>
                <a:gd name="connsiteY5-390" fmla="*/ 2059306 h 4602480"/>
                <a:gd name="connsiteX6-391" fmla="*/ 453073 w 960120"/>
                <a:gd name="connsiteY6-392" fmla="*/ 1504632 h 4602480"/>
                <a:gd name="connsiteX7-393" fmla="*/ 47626 w 960120"/>
                <a:gd name="connsiteY7-394" fmla="*/ 931227 h 4602480"/>
                <a:gd name="connsiteX8-395" fmla="*/ 648335 w 960120"/>
                <a:gd name="connsiteY8-396" fmla="*/ 787717 h 4602480"/>
                <a:gd name="connsiteX9-397" fmla="*/ 477726 w 960120"/>
                <a:gd name="connsiteY9-398" fmla="*/ 1093591 h 4602480"/>
                <a:gd name="connsiteX10-399" fmla="*/ 960120 w 960120"/>
                <a:gd name="connsiteY10-400" fmla="*/ 970280 h 4602480"/>
                <a:gd name="connsiteX11-401" fmla="*/ 736600 w 960120"/>
                <a:gd name="connsiteY11-402" fmla="*/ 381000 h 4602480"/>
                <a:gd name="connsiteX12-403" fmla="*/ 487680 w 960120"/>
                <a:gd name="connsiteY12-404" fmla="*/ 71120 h 4602480"/>
                <a:gd name="connsiteX13-405" fmla="*/ 0 w 960120"/>
                <a:gd name="connsiteY13-406" fmla="*/ 0 h 4602480"/>
                <a:gd name="connsiteX0-407" fmla="*/ 375920 w 960120"/>
                <a:gd name="connsiteY0-408" fmla="*/ 4602480 h 4602480"/>
                <a:gd name="connsiteX1-409" fmla="*/ 208280 w 960120"/>
                <a:gd name="connsiteY1-410" fmla="*/ 3693160 h 4602480"/>
                <a:gd name="connsiteX2-411" fmla="*/ 650240 w 960120"/>
                <a:gd name="connsiteY2-412" fmla="*/ 3256280 h 4602480"/>
                <a:gd name="connsiteX3-413" fmla="*/ 50800 w 960120"/>
                <a:gd name="connsiteY3-414" fmla="*/ 2819400 h 4602480"/>
                <a:gd name="connsiteX4-415" fmla="*/ 274320 w 960120"/>
                <a:gd name="connsiteY4-416" fmla="*/ 2484120 h 4602480"/>
                <a:gd name="connsiteX5-417" fmla="*/ 511493 w 960120"/>
                <a:gd name="connsiteY5-418" fmla="*/ 2059306 h 4602480"/>
                <a:gd name="connsiteX6-419" fmla="*/ 453073 w 960120"/>
                <a:gd name="connsiteY6-420" fmla="*/ 1504632 h 4602480"/>
                <a:gd name="connsiteX7-421" fmla="*/ 47626 w 960120"/>
                <a:gd name="connsiteY7-422" fmla="*/ 931227 h 4602480"/>
                <a:gd name="connsiteX8-423" fmla="*/ 649923 w 960120"/>
                <a:gd name="connsiteY8-424" fmla="*/ 779779 h 4602480"/>
                <a:gd name="connsiteX9-425" fmla="*/ 477726 w 960120"/>
                <a:gd name="connsiteY9-426" fmla="*/ 1093591 h 4602480"/>
                <a:gd name="connsiteX10-427" fmla="*/ 960120 w 960120"/>
                <a:gd name="connsiteY10-428" fmla="*/ 970280 h 4602480"/>
                <a:gd name="connsiteX11-429" fmla="*/ 736600 w 960120"/>
                <a:gd name="connsiteY11-430" fmla="*/ 381000 h 4602480"/>
                <a:gd name="connsiteX12-431" fmla="*/ 487680 w 960120"/>
                <a:gd name="connsiteY12-432" fmla="*/ 71120 h 4602480"/>
                <a:gd name="connsiteX13-433" fmla="*/ 0 w 960120"/>
                <a:gd name="connsiteY13-434" fmla="*/ 0 h 460248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09" y="connsiteY13-210"/>
                </a:cxn>
              </a:cxnLst>
              <a:rect l="l" t="t" r="r" b="b"/>
              <a:pathLst>
                <a:path w="960120" h="4602480">
                  <a:moveTo>
                    <a:pt x="375920" y="4602480"/>
                  </a:moveTo>
                  <a:lnTo>
                    <a:pt x="208280" y="3693160"/>
                  </a:lnTo>
                  <a:lnTo>
                    <a:pt x="650240" y="3256280"/>
                  </a:lnTo>
                  <a:lnTo>
                    <a:pt x="50800" y="2819400"/>
                  </a:lnTo>
                  <a:lnTo>
                    <a:pt x="274320" y="2484120"/>
                  </a:lnTo>
                  <a:lnTo>
                    <a:pt x="511493" y="2059306"/>
                  </a:lnTo>
                  <a:lnTo>
                    <a:pt x="453073" y="1504632"/>
                  </a:lnTo>
                  <a:lnTo>
                    <a:pt x="47626" y="931227"/>
                  </a:lnTo>
                  <a:lnTo>
                    <a:pt x="649923" y="779779"/>
                  </a:lnTo>
                  <a:lnTo>
                    <a:pt x="477726" y="1093591"/>
                  </a:lnTo>
                  <a:lnTo>
                    <a:pt x="960120" y="970280"/>
                  </a:lnTo>
                  <a:lnTo>
                    <a:pt x="736600" y="381000"/>
                  </a:lnTo>
                  <a:lnTo>
                    <a:pt x="487680" y="71120"/>
                  </a:lnTo>
                  <a:lnTo>
                    <a:pt x="0" y="0"/>
                  </a:lnTo>
                </a:path>
              </a:pathLst>
            </a:custGeom>
            <a:noFill/>
            <a:ln w="50800">
              <a:solidFill>
                <a:srgbClr val="92D050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b="1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81FC924D-2B80-4534-0F87-2E8D830FE439}"/>
                    </a:ext>
                  </a:extLst>
                </p:cNvPr>
                <p:cNvSpPr txBox="1"/>
                <p:nvPr/>
              </p:nvSpPr>
              <p:spPr>
                <a:xfrm>
                  <a:off x="3991910" y="3049704"/>
                  <a:ext cx="450794" cy="7127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81FC924D-2B80-4534-0F87-2E8D830FE4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91910" y="3049704"/>
                  <a:ext cx="450794" cy="712711"/>
                </a:xfrm>
                <a:prstGeom prst="rect">
                  <a:avLst/>
                </a:prstGeom>
                <a:blipFill>
                  <a:blip r:embed="rId8"/>
                  <a:stretch>
                    <a:fillRect l="-8333" r="-3333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椭圆 14">
              <a:extLst>
                <a:ext uri="{FF2B5EF4-FFF2-40B4-BE49-F238E27FC236}">
                  <a16:creationId xmlns:a16="http://schemas.microsoft.com/office/drawing/2014/main" id="{BBC24EEF-284E-3804-A3AD-C79F07A18E52}"/>
                </a:ext>
              </a:extLst>
            </p:cNvPr>
            <p:cNvSpPr/>
            <p:nvPr/>
          </p:nvSpPr>
          <p:spPr>
            <a:xfrm rot="4937451" flipH="1">
              <a:off x="3735020" y="3496189"/>
              <a:ext cx="376611" cy="378171"/>
            </a:xfrm>
            <a:prstGeom prst="ellipse">
              <a:avLst/>
            </a:prstGeom>
            <a:noFill/>
            <a:ln w="19050">
              <a:solidFill>
                <a:schemeClr val="tx1">
                  <a:lumMod val="95000"/>
                  <a:lumOff val="5000"/>
                  <a:alpha val="63922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b="1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EFEF5183-C44B-DEAC-EC00-F564A1B961D8}"/>
                    </a:ext>
                  </a:extLst>
                </p:cNvPr>
                <p:cNvSpPr txBox="1"/>
                <p:nvPr/>
              </p:nvSpPr>
              <p:spPr>
                <a:xfrm flipH="1">
                  <a:off x="3090877" y="5989678"/>
                  <a:ext cx="883861" cy="7639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𝒒</m:t>
                            </m:r>
                          </m:sub>
                        </m:sSub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EFEF5183-C44B-DEAC-EC00-F564A1B961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3090877" y="5989678"/>
                  <a:ext cx="883861" cy="763987"/>
                </a:xfrm>
                <a:prstGeom prst="rect">
                  <a:avLst/>
                </a:prstGeom>
                <a:blipFill>
                  <a:blip r:embed="rId9"/>
                  <a:stretch>
                    <a:fillRect b="-740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文本框 20">
                  <a:extLst>
                    <a:ext uri="{FF2B5EF4-FFF2-40B4-BE49-F238E27FC236}">
                      <a16:creationId xmlns:a16="http://schemas.microsoft.com/office/drawing/2014/main" id="{92E7A025-C88D-11E1-613D-5911C606E2CB}"/>
                    </a:ext>
                  </a:extLst>
                </p:cNvPr>
                <p:cNvSpPr txBox="1"/>
                <p:nvPr/>
              </p:nvSpPr>
              <p:spPr>
                <a:xfrm flipH="1">
                  <a:off x="1266547" y="3671854"/>
                  <a:ext cx="898710" cy="7127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21" name="文本框 20">
                  <a:extLst>
                    <a:ext uri="{FF2B5EF4-FFF2-40B4-BE49-F238E27FC236}">
                      <a16:creationId xmlns:a16="http://schemas.microsoft.com/office/drawing/2014/main" id="{92E7A025-C88D-11E1-613D-5911C606E2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1266547" y="3671854"/>
                  <a:ext cx="898710" cy="712711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6" name="文本框 25">
                  <a:extLst>
                    <a:ext uri="{FF2B5EF4-FFF2-40B4-BE49-F238E27FC236}">
                      <a16:creationId xmlns:a16="http://schemas.microsoft.com/office/drawing/2014/main" id="{97A74377-1374-16BD-962F-8B0638477A8C}"/>
                    </a:ext>
                  </a:extLst>
                </p:cNvPr>
                <p:cNvSpPr txBox="1"/>
                <p:nvPr/>
              </p:nvSpPr>
              <p:spPr>
                <a:xfrm flipH="1">
                  <a:off x="4834304" y="3087801"/>
                  <a:ext cx="995222" cy="7127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sub>
                        </m:sSub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26" name="文本框 25">
                  <a:extLst>
                    <a:ext uri="{FF2B5EF4-FFF2-40B4-BE49-F238E27FC236}">
                      <a16:creationId xmlns:a16="http://schemas.microsoft.com/office/drawing/2014/main" id="{97A74377-1374-16BD-962F-8B0638477A8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4834304" y="3087801"/>
                  <a:ext cx="995222" cy="712711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62D62B60-4077-9C4F-123E-920130399F19}"/>
                    </a:ext>
                  </a:extLst>
                </p:cNvPr>
                <p:cNvSpPr txBox="1"/>
                <p:nvPr/>
              </p:nvSpPr>
              <p:spPr>
                <a:xfrm flipH="1">
                  <a:off x="4154190" y="939099"/>
                  <a:ext cx="802195" cy="7127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62D62B60-4077-9C4F-123E-920130399F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4154190" y="939099"/>
                  <a:ext cx="802195" cy="712711"/>
                </a:xfrm>
                <a:prstGeom prst="rect">
                  <a:avLst/>
                </a:prstGeom>
                <a:blipFill>
                  <a:blip r:embed="rId12"/>
                  <a:stretch>
                    <a:fillRect b="-266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文本框 27">
                  <a:extLst>
                    <a:ext uri="{FF2B5EF4-FFF2-40B4-BE49-F238E27FC236}">
                      <a16:creationId xmlns:a16="http://schemas.microsoft.com/office/drawing/2014/main" id="{CF64C537-F342-790E-894C-5F3886CA40F5}"/>
                    </a:ext>
                  </a:extLst>
                </p:cNvPr>
                <p:cNvSpPr txBox="1"/>
                <p:nvPr/>
              </p:nvSpPr>
              <p:spPr>
                <a:xfrm>
                  <a:off x="1491337" y="5635736"/>
                  <a:ext cx="450794" cy="7127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zh-CN" altLang="en-US" sz="2400" b="1" i="1" smtClean="0">
                            <a:latin typeface="Cambria Math" panose="02040503050406030204" pitchFamily="18" charset="0"/>
                          </a:rPr>
                          <m:t>𝔃</m:t>
                        </m:r>
                      </m:oMath>
                    </m:oMathPara>
                  </a14:m>
                  <a:endParaRPr lang="zh-CN" altLang="en-US" sz="2400" b="1" dirty="0"/>
                </a:p>
              </p:txBody>
            </p:sp>
          </mc:Choice>
          <mc:Fallback>
            <p:sp>
              <p:nvSpPr>
                <p:cNvPr id="28" name="文本框 27">
                  <a:extLst>
                    <a:ext uri="{FF2B5EF4-FFF2-40B4-BE49-F238E27FC236}">
                      <a16:creationId xmlns:a16="http://schemas.microsoft.com/office/drawing/2014/main" id="{CF64C537-F342-790E-894C-5F3886CA40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1337" y="5635736"/>
                  <a:ext cx="450794" cy="712711"/>
                </a:xfrm>
                <a:prstGeom prst="rect">
                  <a:avLst/>
                </a:prstGeom>
                <a:blipFill>
                  <a:blip r:embed="rId13"/>
                  <a:stretch>
                    <a:fillRect r="-250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箭头: 上 28">
              <a:extLst>
                <a:ext uri="{FF2B5EF4-FFF2-40B4-BE49-F238E27FC236}">
                  <a16:creationId xmlns:a16="http://schemas.microsoft.com/office/drawing/2014/main" id="{841024CB-1572-CACA-1538-021EBD32C058}"/>
                </a:ext>
              </a:extLst>
            </p:cNvPr>
            <p:cNvSpPr/>
            <p:nvPr/>
          </p:nvSpPr>
          <p:spPr>
            <a:xfrm>
              <a:off x="1898943" y="6078354"/>
              <a:ext cx="235134" cy="534073"/>
            </a:xfrm>
            <a:prstGeom prst="upArrow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b="1"/>
            </a:p>
          </p:txBody>
        </p:sp>
        <p:sp>
          <p:nvSpPr>
            <p:cNvPr id="30" name="任意多边形: 形状 29">
              <a:extLst>
                <a:ext uri="{FF2B5EF4-FFF2-40B4-BE49-F238E27FC236}">
                  <a16:creationId xmlns:a16="http://schemas.microsoft.com/office/drawing/2014/main" id="{208C2106-E42D-EC32-FFDE-EE2B92ADE166}"/>
                </a:ext>
              </a:extLst>
            </p:cNvPr>
            <p:cNvSpPr/>
            <p:nvPr/>
          </p:nvSpPr>
          <p:spPr>
            <a:xfrm>
              <a:off x="3463718" y="1682312"/>
              <a:ext cx="1238455" cy="2299652"/>
            </a:xfrm>
            <a:custGeom>
              <a:avLst/>
              <a:gdLst>
                <a:gd name="connsiteX0" fmla="*/ 711200 w 1244600"/>
                <a:gd name="connsiteY0" fmla="*/ 1595120 h 1595120"/>
                <a:gd name="connsiteX1" fmla="*/ 452120 w 1244600"/>
                <a:gd name="connsiteY1" fmla="*/ 1249680 h 1595120"/>
                <a:gd name="connsiteX2" fmla="*/ 401320 w 1244600"/>
                <a:gd name="connsiteY2" fmla="*/ 721360 h 1595120"/>
                <a:gd name="connsiteX3" fmla="*/ 0 w 1244600"/>
                <a:gd name="connsiteY3" fmla="*/ 147320 h 1595120"/>
                <a:gd name="connsiteX4" fmla="*/ 584200 w 1244600"/>
                <a:gd name="connsiteY4" fmla="*/ 0 h 1595120"/>
                <a:gd name="connsiteX5" fmla="*/ 401320 w 1244600"/>
                <a:gd name="connsiteY5" fmla="*/ 325120 h 1595120"/>
                <a:gd name="connsiteX6" fmla="*/ 919480 w 1244600"/>
                <a:gd name="connsiteY6" fmla="*/ 162560 h 1595120"/>
                <a:gd name="connsiteX7" fmla="*/ 1244600 w 1244600"/>
                <a:gd name="connsiteY7" fmla="*/ 55880 h 1595120"/>
                <a:gd name="connsiteX0-1" fmla="*/ 711200 w 1244600"/>
                <a:gd name="connsiteY0-2" fmla="*/ 1595120 h 1595120"/>
                <a:gd name="connsiteX1-3" fmla="*/ 452120 w 1244600"/>
                <a:gd name="connsiteY1-4" fmla="*/ 1249680 h 1595120"/>
                <a:gd name="connsiteX2-5" fmla="*/ 401320 w 1244600"/>
                <a:gd name="connsiteY2-6" fmla="*/ 721360 h 1595120"/>
                <a:gd name="connsiteX3-7" fmla="*/ 0 w 1244600"/>
                <a:gd name="connsiteY3-8" fmla="*/ 147320 h 1595120"/>
                <a:gd name="connsiteX4-9" fmla="*/ 584200 w 1244600"/>
                <a:gd name="connsiteY4-10" fmla="*/ 0 h 1595120"/>
                <a:gd name="connsiteX5-11" fmla="*/ 401320 w 1244600"/>
                <a:gd name="connsiteY5-12" fmla="*/ 325120 h 1595120"/>
                <a:gd name="connsiteX6-13" fmla="*/ 929640 w 1244600"/>
                <a:gd name="connsiteY6-14" fmla="*/ 187960 h 1595120"/>
                <a:gd name="connsiteX7-15" fmla="*/ 1244600 w 1244600"/>
                <a:gd name="connsiteY7-16" fmla="*/ 55880 h 1595120"/>
                <a:gd name="connsiteX0-17" fmla="*/ 711200 w 1244600"/>
                <a:gd name="connsiteY0-18" fmla="*/ 1595120 h 1595120"/>
                <a:gd name="connsiteX1-19" fmla="*/ 452120 w 1244600"/>
                <a:gd name="connsiteY1-20" fmla="*/ 1249680 h 1595120"/>
                <a:gd name="connsiteX2-21" fmla="*/ 401320 w 1244600"/>
                <a:gd name="connsiteY2-22" fmla="*/ 721360 h 1595120"/>
                <a:gd name="connsiteX3-23" fmla="*/ 0 w 1244600"/>
                <a:gd name="connsiteY3-24" fmla="*/ 147320 h 1595120"/>
                <a:gd name="connsiteX4-25" fmla="*/ 584200 w 1244600"/>
                <a:gd name="connsiteY4-26" fmla="*/ 0 h 1595120"/>
                <a:gd name="connsiteX5-27" fmla="*/ 401320 w 1244600"/>
                <a:gd name="connsiteY5-28" fmla="*/ 325120 h 1595120"/>
                <a:gd name="connsiteX6-29" fmla="*/ 929640 w 1244600"/>
                <a:gd name="connsiteY6-30" fmla="*/ 187960 h 1595120"/>
                <a:gd name="connsiteX7-31" fmla="*/ 1206705 w 1244600"/>
                <a:gd name="connsiteY7-32" fmla="*/ 64257 h 1595120"/>
                <a:gd name="connsiteX8" fmla="*/ 1244600 w 1244600"/>
                <a:gd name="connsiteY8" fmla="*/ 55880 h 1595120"/>
                <a:gd name="connsiteX0-33" fmla="*/ 711200 w 1244600"/>
                <a:gd name="connsiteY0-34" fmla="*/ 1595120 h 1595120"/>
                <a:gd name="connsiteX1-35" fmla="*/ 452120 w 1244600"/>
                <a:gd name="connsiteY1-36" fmla="*/ 1249680 h 1595120"/>
                <a:gd name="connsiteX2-37" fmla="*/ 401320 w 1244600"/>
                <a:gd name="connsiteY2-38" fmla="*/ 721360 h 1595120"/>
                <a:gd name="connsiteX3-39" fmla="*/ 0 w 1244600"/>
                <a:gd name="connsiteY3-40" fmla="*/ 147320 h 1595120"/>
                <a:gd name="connsiteX4-41" fmla="*/ 584200 w 1244600"/>
                <a:gd name="connsiteY4-42" fmla="*/ 0 h 1595120"/>
                <a:gd name="connsiteX5-43" fmla="*/ 401320 w 1244600"/>
                <a:gd name="connsiteY5-44" fmla="*/ 325120 h 1595120"/>
                <a:gd name="connsiteX6-45" fmla="*/ 929640 w 1244600"/>
                <a:gd name="connsiteY6-46" fmla="*/ 187960 h 1595120"/>
                <a:gd name="connsiteX7-47" fmla="*/ 1146380 w 1244600"/>
                <a:gd name="connsiteY7-48" fmla="*/ 92832 h 1595120"/>
                <a:gd name="connsiteX8-49" fmla="*/ 1244600 w 1244600"/>
                <a:gd name="connsiteY8-50" fmla="*/ 55880 h 1595120"/>
                <a:gd name="connsiteX0-51" fmla="*/ 711200 w 1231900"/>
                <a:gd name="connsiteY0-52" fmla="*/ 2383790 h 2383790"/>
                <a:gd name="connsiteX1-53" fmla="*/ 452120 w 1231900"/>
                <a:gd name="connsiteY1-54" fmla="*/ 2038350 h 2383790"/>
                <a:gd name="connsiteX2-55" fmla="*/ 401320 w 1231900"/>
                <a:gd name="connsiteY2-56" fmla="*/ 1510030 h 2383790"/>
                <a:gd name="connsiteX3-57" fmla="*/ 0 w 1231900"/>
                <a:gd name="connsiteY3-58" fmla="*/ 935990 h 2383790"/>
                <a:gd name="connsiteX4-59" fmla="*/ 584200 w 1231900"/>
                <a:gd name="connsiteY4-60" fmla="*/ 788670 h 2383790"/>
                <a:gd name="connsiteX5-61" fmla="*/ 401320 w 1231900"/>
                <a:gd name="connsiteY5-62" fmla="*/ 1113790 h 2383790"/>
                <a:gd name="connsiteX6-63" fmla="*/ 929640 w 1231900"/>
                <a:gd name="connsiteY6-64" fmla="*/ 976630 h 2383790"/>
                <a:gd name="connsiteX7-65" fmla="*/ 1146380 w 1231900"/>
                <a:gd name="connsiteY7-66" fmla="*/ 881502 h 2383790"/>
                <a:gd name="connsiteX8-67" fmla="*/ 1231900 w 1231900"/>
                <a:gd name="connsiteY8-68" fmla="*/ 0 h 2383790"/>
                <a:gd name="connsiteX0-69" fmla="*/ 711200 w 1272085"/>
                <a:gd name="connsiteY0-70" fmla="*/ 2383790 h 2383790"/>
                <a:gd name="connsiteX1-71" fmla="*/ 452120 w 1272085"/>
                <a:gd name="connsiteY1-72" fmla="*/ 2038350 h 2383790"/>
                <a:gd name="connsiteX2-73" fmla="*/ 401320 w 1272085"/>
                <a:gd name="connsiteY2-74" fmla="*/ 1510030 h 2383790"/>
                <a:gd name="connsiteX3-75" fmla="*/ 0 w 1272085"/>
                <a:gd name="connsiteY3-76" fmla="*/ 935990 h 2383790"/>
                <a:gd name="connsiteX4-77" fmla="*/ 584200 w 1272085"/>
                <a:gd name="connsiteY4-78" fmla="*/ 788670 h 2383790"/>
                <a:gd name="connsiteX5-79" fmla="*/ 401320 w 1272085"/>
                <a:gd name="connsiteY5-80" fmla="*/ 1113790 h 2383790"/>
                <a:gd name="connsiteX6-81" fmla="*/ 929640 w 1272085"/>
                <a:gd name="connsiteY6-82" fmla="*/ 976630 h 2383790"/>
                <a:gd name="connsiteX7-83" fmla="*/ 1254330 w 1272085"/>
                <a:gd name="connsiteY7-84" fmla="*/ 881502 h 2383790"/>
                <a:gd name="connsiteX8-85" fmla="*/ 1231900 w 1272085"/>
                <a:gd name="connsiteY8-86" fmla="*/ 0 h 2383790"/>
                <a:gd name="connsiteX0-87" fmla="*/ 711200 w 1254330"/>
                <a:gd name="connsiteY0-88" fmla="*/ 2383790 h 2383790"/>
                <a:gd name="connsiteX1-89" fmla="*/ 452120 w 1254330"/>
                <a:gd name="connsiteY1-90" fmla="*/ 2038350 h 2383790"/>
                <a:gd name="connsiteX2-91" fmla="*/ 401320 w 1254330"/>
                <a:gd name="connsiteY2-92" fmla="*/ 1510030 h 2383790"/>
                <a:gd name="connsiteX3-93" fmla="*/ 0 w 1254330"/>
                <a:gd name="connsiteY3-94" fmla="*/ 935990 h 2383790"/>
                <a:gd name="connsiteX4-95" fmla="*/ 584200 w 1254330"/>
                <a:gd name="connsiteY4-96" fmla="*/ 788670 h 2383790"/>
                <a:gd name="connsiteX5-97" fmla="*/ 401320 w 1254330"/>
                <a:gd name="connsiteY5-98" fmla="*/ 1113790 h 2383790"/>
                <a:gd name="connsiteX6-99" fmla="*/ 929640 w 1254330"/>
                <a:gd name="connsiteY6-100" fmla="*/ 976630 h 2383790"/>
                <a:gd name="connsiteX7-101" fmla="*/ 1254330 w 1254330"/>
                <a:gd name="connsiteY7-102" fmla="*/ 881502 h 2383790"/>
                <a:gd name="connsiteX8-103" fmla="*/ 1231900 w 1254330"/>
                <a:gd name="connsiteY8-104" fmla="*/ 0 h 2383790"/>
                <a:gd name="connsiteX0-105" fmla="*/ 711200 w 1254330"/>
                <a:gd name="connsiteY0-106" fmla="*/ 2383790 h 2383790"/>
                <a:gd name="connsiteX1-107" fmla="*/ 452120 w 1254330"/>
                <a:gd name="connsiteY1-108" fmla="*/ 2038350 h 2383790"/>
                <a:gd name="connsiteX2-109" fmla="*/ 401320 w 1254330"/>
                <a:gd name="connsiteY2-110" fmla="*/ 1510030 h 2383790"/>
                <a:gd name="connsiteX3-111" fmla="*/ 0 w 1254330"/>
                <a:gd name="connsiteY3-112" fmla="*/ 935990 h 2383790"/>
                <a:gd name="connsiteX4-113" fmla="*/ 584200 w 1254330"/>
                <a:gd name="connsiteY4-114" fmla="*/ 788670 h 2383790"/>
                <a:gd name="connsiteX5-115" fmla="*/ 401320 w 1254330"/>
                <a:gd name="connsiteY5-116" fmla="*/ 1113790 h 2383790"/>
                <a:gd name="connsiteX6-117" fmla="*/ 929640 w 1254330"/>
                <a:gd name="connsiteY6-118" fmla="*/ 976630 h 2383790"/>
                <a:gd name="connsiteX7-119" fmla="*/ 1254330 w 1254330"/>
                <a:gd name="connsiteY7-120" fmla="*/ 881502 h 2383790"/>
                <a:gd name="connsiteX8-121" fmla="*/ 1231900 w 1254330"/>
                <a:gd name="connsiteY8-122" fmla="*/ 0 h 2383790"/>
                <a:gd name="connsiteX0-123" fmla="*/ 711200 w 1238455"/>
                <a:gd name="connsiteY0-124" fmla="*/ 2383790 h 2383790"/>
                <a:gd name="connsiteX1-125" fmla="*/ 452120 w 1238455"/>
                <a:gd name="connsiteY1-126" fmla="*/ 2038350 h 2383790"/>
                <a:gd name="connsiteX2-127" fmla="*/ 401320 w 1238455"/>
                <a:gd name="connsiteY2-128" fmla="*/ 1510030 h 2383790"/>
                <a:gd name="connsiteX3-129" fmla="*/ 0 w 1238455"/>
                <a:gd name="connsiteY3-130" fmla="*/ 935990 h 2383790"/>
                <a:gd name="connsiteX4-131" fmla="*/ 584200 w 1238455"/>
                <a:gd name="connsiteY4-132" fmla="*/ 788670 h 2383790"/>
                <a:gd name="connsiteX5-133" fmla="*/ 401320 w 1238455"/>
                <a:gd name="connsiteY5-134" fmla="*/ 1113790 h 2383790"/>
                <a:gd name="connsiteX6-135" fmla="*/ 929640 w 1238455"/>
                <a:gd name="connsiteY6-136" fmla="*/ 976630 h 2383790"/>
                <a:gd name="connsiteX7-137" fmla="*/ 1238455 w 1238455"/>
                <a:gd name="connsiteY7-138" fmla="*/ 881502 h 2383790"/>
                <a:gd name="connsiteX8-139" fmla="*/ 1231900 w 1238455"/>
                <a:gd name="connsiteY8-140" fmla="*/ 0 h 2383790"/>
                <a:gd name="connsiteX0-141" fmla="*/ 711200 w 1238455"/>
                <a:gd name="connsiteY0-142" fmla="*/ 2361565 h 2361565"/>
                <a:gd name="connsiteX1-143" fmla="*/ 452120 w 1238455"/>
                <a:gd name="connsiteY1-144" fmla="*/ 2016125 h 2361565"/>
                <a:gd name="connsiteX2-145" fmla="*/ 401320 w 1238455"/>
                <a:gd name="connsiteY2-146" fmla="*/ 1487805 h 2361565"/>
                <a:gd name="connsiteX3-147" fmla="*/ 0 w 1238455"/>
                <a:gd name="connsiteY3-148" fmla="*/ 913765 h 2361565"/>
                <a:gd name="connsiteX4-149" fmla="*/ 584200 w 1238455"/>
                <a:gd name="connsiteY4-150" fmla="*/ 766445 h 2361565"/>
                <a:gd name="connsiteX5-151" fmla="*/ 401320 w 1238455"/>
                <a:gd name="connsiteY5-152" fmla="*/ 1091565 h 2361565"/>
                <a:gd name="connsiteX6-153" fmla="*/ 929640 w 1238455"/>
                <a:gd name="connsiteY6-154" fmla="*/ 954405 h 2361565"/>
                <a:gd name="connsiteX7-155" fmla="*/ 1238455 w 1238455"/>
                <a:gd name="connsiteY7-156" fmla="*/ 859277 h 2361565"/>
                <a:gd name="connsiteX8-157" fmla="*/ 1228725 w 1238455"/>
                <a:gd name="connsiteY8-158" fmla="*/ 0 h 2361565"/>
                <a:gd name="connsiteX0-159" fmla="*/ 692150 w 1238455"/>
                <a:gd name="connsiteY0-160" fmla="*/ 2299652 h 2299652"/>
                <a:gd name="connsiteX1-161" fmla="*/ 452120 w 1238455"/>
                <a:gd name="connsiteY1-162" fmla="*/ 2016125 h 2299652"/>
                <a:gd name="connsiteX2-163" fmla="*/ 401320 w 1238455"/>
                <a:gd name="connsiteY2-164" fmla="*/ 1487805 h 2299652"/>
                <a:gd name="connsiteX3-165" fmla="*/ 0 w 1238455"/>
                <a:gd name="connsiteY3-166" fmla="*/ 913765 h 2299652"/>
                <a:gd name="connsiteX4-167" fmla="*/ 584200 w 1238455"/>
                <a:gd name="connsiteY4-168" fmla="*/ 766445 h 2299652"/>
                <a:gd name="connsiteX5-169" fmla="*/ 401320 w 1238455"/>
                <a:gd name="connsiteY5-170" fmla="*/ 1091565 h 2299652"/>
                <a:gd name="connsiteX6-171" fmla="*/ 929640 w 1238455"/>
                <a:gd name="connsiteY6-172" fmla="*/ 954405 h 2299652"/>
                <a:gd name="connsiteX7-173" fmla="*/ 1238455 w 1238455"/>
                <a:gd name="connsiteY7-174" fmla="*/ 859277 h 2299652"/>
                <a:gd name="connsiteX8-175" fmla="*/ 1228725 w 1238455"/>
                <a:gd name="connsiteY8-176" fmla="*/ 0 h 229965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49" y="connsiteY8-50"/>
                </a:cxn>
              </a:cxnLst>
              <a:rect l="l" t="t" r="r" b="b"/>
              <a:pathLst>
                <a:path w="1238455" h="2299652">
                  <a:moveTo>
                    <a:pt x="692150" y="2299652"/>
                  </a:moveTo>
                  <a:lnTo>
                    <a:pt x="452120" y="2016125"/>
                  </a:lnTo>
                  <a:lnTo>
                    <a:pt x="401320" y="1487805"/>
                  </a:lnTo>
                  <a:lnTo>
                    <a:pt x="0" y="913765"/>
                  </a:lnTo>
                  <a:lnTo>
                    <a:pt x="584200" y="766445"/>
                  </a:lnTo>
                  <a:lnTo>
                    <a:pt x="401320" y="1091565"/>
                  </a:lnTo>
                  <a:lnTo>
                    <a:pt x="929640" y="954405"/>
                  </a:lnTo>
                  <a:cubicBezTo>
                    <a:pt x="1063871" y="910928"/>
                    <a:pt x="1062137" y="916215"/>
                    <a:pt x="1238455" y="859277"/>
                  </a:cubicBezTo>
                  <a:cubicBezTo>
                    <a:pt x="1230623" y="541989"/>
                    <a:pt x="1222409" y="1396"/>
                    <a:pt x="1228725" y="0"/>
                  </a:cubicBezTo>
                </a:path>
              </a:pathLst>
            </a:custGeom>
            <a:noFill/>
            <a:ln w="50800">
              <a:solidFill>
                <a:srgbClr val="C00000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 b="1"/>
            </a:p>
          </p:txBody>
        </p:sp>
      </p:grpSp>
      <p:sp>
        <p:nvSpPr>
          <p:cNvPr id="31" name="TextBox 3">
            <a:extLst>
              <a:ext uri="{FF2B5EF4-FFF2-40B4-BE49-F238E27FC236}">
                <a16:creationId xmlns:a16="http://schemas.microsoft.com/office/drawing/2014/main" id="{E32D6048-1578-B40A-696E-571E28324508}"/>
              </a:ext>
            </a:extLst>
          </p:cNvPr>
          <p:cNvSpPr txBox="1"/>
          <p:nvPr/>
        </p:nvSpPr>
        <p:spPr>
          <a:xfrm>
            <a:off x="8462679" y="2028320"/>
            <a:ext cx="130164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1600" b="1" dirty="0">
                <a:solidFill>
                  <a:srgbClr val="C00000"/>
                </a:solidFill>
              </a:rPr>
              <a:t>M</a:t>
            </a:r>
            <a:r>
              <a:rPr lang="en-US" altLang="zh-CN" sz="1600" b="1" dirty="0">
                <a:solidFill>
                  <a:srgbClr val="C00000"/>
                </a:solidFill>
              </a:rPr>
              <a:t>ax </a:t>
            </a:r>
            <a:r>
              <a:rPr lang="en-US" sz="1600" b="1" dirty="0">
                <a:solidFill>
                  <a:srgbClr val="C00000"/>
                </a:solidFill>
              </a:rPr>
              <a:t>VP</a:t>
            </a:r>
          </a:p>
        </p:txBody>
      </p:sp>
    </p:spTree>
    <p:extLst>
      <p:ext uri="{BB962C8B-B14F-4D97-AF65-F5344CB8AC3E}">
        <p14:creationId xmlns:p14="http://schemas.microsoft.com/office/powerpoint/2010/main" val="421141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BF65C-B5E4-5772-97CF-55AE49957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1249B1F8-1013-FC83-9A7A-F3DE3F14D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/>
              <a:t>Stage 1: VP-Driven Connectivity Optimization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F50BF7B-5CA9-D9F1-A770-102DCAC81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/>
              <a:t>2026/7/6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6EC5E8B-7D4C-74F4-BB84-F95E3A052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C18A687-76E7-57D0-59D4-A97661945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17</a:t>
            </a:fld>
            <a:endParaRPr lang="zh-CN" altLang="en-US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1EFE4849-7B9E-37BC-1C88-89A6CBCB5B16}"/>
              </a:ext>
            </a:extLst>
          </p:cNvPr>
          <p:cNvSpPr txBox="1"/>
          <p:nvPr/>
        </p:nvSpPr>
        <p:spPr>
          <a:xfrm>
            <a:off x="697854" y="1632173"/>
            <a:ext cx="1093474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200" b="1" dirty="0">
                <a:solidFill>
                  <a:srgbClr val="9C00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MBDST+</a:t>
            </a:r>
            <a:r>
              <a:rPr lang="zh-CN" altLang="en-US" sz="2200" b="1" dirty="0">
                <a:solidFill>
                  <a:srgbClr val="9C000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：</a:t>
            </a:r>
            <a:r>
              <a:rPr lang="en-US" altLang="zh-CN" sz="2200" dirty="0">
                <a:solidFill>
                  <a:srgbClr val="17202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starts from an MBDST backbone and refines it through VP-driven edge addition and replacement under bounded-degree constraints.</a:t>
            </a:r>
            <a:endParaRPr lang="zh-CN" altLang="en-US" sz="2200" dirty="0">
              <a:solidFill>
                <a:srgbClr val="17202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BFDEA536-9EBB-BABE-49CC-2FB59C06AAD9}"/>
              </a:ext>
            </a:extLst>
          </p:cNvPr>
          <p:cNvSpPr txBox="1"/>
          <p:nvPr/>
        </p:nvSpPr>
        <p:spPr>
          <a:xfrm>
            <a:off x="650331" y="1072355"/>
            <a:ext cx="55148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Connectivity Optimization via MBDST+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3D17DC9-4DF8-3777-30FB-AFF5035C29D4}"/>
              </a:ext>
            </a:extLst>
          </p:cNvPr>
          <p:cNvSpPr txBox="1"/>
          <p:nvPr/>
        </p:nvSpPr>
        <p:spPr>
          <a:xfrm>
            <a:off x="650331" y="2636739"/>
            <a:ext cx="6247267" cy="35686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>
                <a:solidFill>
                  <a:srgbClr val="F0F4F8"/>
                </a:solidFill>
                <a:latin typeface="Calibri"/>
              </a:defRPr>
            </a:pP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MST (Minimum Spanning Tree): </a:t>
            </a:r>
          </a:p>
          <a:p>
            <a:pPr>
              <a:lnSpc>
                <a:spcPct val="130000"/>
              </a:lnSpc>
              <a:defRPr sz="1400">
                <a:solidFill>
                  <a:srgbClr val="F0F4F8"/>
                </a:solidFill>
                <a:latin typeface="Calibri"/>
              </a:defRPr>
            </a:pP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sparse but visually insufficient. </a:t>
            </a:r>
          </a:p>
          <a:p>
            <a:pPr marL="342900" indent="-34290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>
                <a:solidFill>
                  <a:srgbClr val="F0F4F8"/>
                </a:solidFill>
                <a:latin typeface="Calibri"/>
              </a:defRPr>
            </a:pP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MSC (Morse-Smale Complex): </a:t>
            </a:r>
          </a:p>
          <a:p>
            <a:pPr>
              <a:lnSpc>
                <a:spcPct val="130000"/>
              </a:lnSpc>
              <a:defRPr sz="1400">
                <a:solidFill>
                  <a:srgbClr val="F0F4F8"/>
                </a:solidFill>
                <a:latin typeface="Calibri"/>
              </a:defRPr>
            </a:pP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rich but dense and redundant. </a:t>
            </a:r>
          </a:p>
          <a:p>
            <a:pPr marL="342900" indent="-34290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>
                <a:solidFill>
                  <a:srgbClr val="F0F4F8"/>
                </a:solidFill>
                <a:latin typeface="Calibri"/>
              </a:defRPr>
            </a:pP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MBDST (Minimum Bounded-Degree Spanning Tree):</a:t>
            </a:r>
          </a:p>
          <a:p>
            <a:pPr>
              <a:lnSpc>
                <a:spcPct val="130000"/>
              </a:lnSpc>
              <a:defRPr sz="1400">
                <a:solidFill>
                  <a:srgbClr val="F0F4F8"/>
                </a:solidFill>
                <a:latin typeface="Calibri"/>
              </a:defRPr>
            </a:pP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bounded-degree but VP-blind. </a:t>
            </a:r>
          </a:p>
          <a:p>
            <a:pPr marL="342900" indent="-34290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>
                <a:solidFill>
                  <a:srgbClr val="F0F4F8"/>
                </a:solidFill>
                <a:latin typeface="Calibri"/>
              </a:defRPr>
            </a:pP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MBDST+: </a:t>
            </a:r>
          </a:p>
          <a:p>
            <a:pPr>
              <a:lnSpc>
                <a:spcPct val="130000"/>
              </a:lnSpc>
              <a:defRPr sz="1400">
                <a:solidFill>
                  <a:srgbClr val="F0F4F8"/>
                </a:solidFill>
                <a:latin typeface="Calibri"/>
              </a:defRPr>
            </a:pP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VP-driven, sparse, and fabrication-aware. </a:t>
            </a:r>
          </a:p>
        </p:txBody>
      </p: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B23D4F6D-9CD7-A860-7ACB-A7048571EDD6}"/>
              </a:ext>
            </a:extLst>
          </p:cNvPr>
          <p:cNvGrpSpPr/>
          <p:nvPr/>
        </p:nvGrpSpPr>
        <p:grpSpPr>
          <a:xfrm>
            <a:off x="6828971" y="2307366"/>
            <a:ext cx="4532038" cy="4231319"/>
            <a:chOff x="-6761287" y="-7355407"/>
            <a:chExt cx="25465716" cy="2435966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54D09A88-5DF9-ABED-6E6D-AA6EC1ED5E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479199" y="-378398"/>
              <a:ext cx="7399542" cy="7399542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68E0CDC4-1D9B-C2E8-B672-F35FE27C87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1263" y="-378398"/>
              <a:ext cx="7399542" cy="7399542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F67DD945-638B-BDBF-8FE1-CA39DB9C3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41458" y="-378398"/>
              <a:ext cx="7399542" cy="7399542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文本框 28">
                  <a:extLst>
                    <a:ext uri="{FF2B5EF4-FFF2-40B4-BE49-F238E27FC236}">
                      <a16:creationId xmlns:a16="http://schemas.microsoft.com/office/drawing/2014/main" id="{E5CD4434-9A87-E3A1-FC8B-360F9816197F}"/>
                    </a:ext>
                  </a:extLst>
                </p:cNvPr>
                <p:cNvSpPr txBox="1"/>
                <p:nvPr/>
              </p:nvSpPr>
              <p:spPr>
                <a:xfrm>
                  <a:off x="-6761287" y="13043324"/>
                  <a:ext cx="9963723" cy="39609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|"/>
                            <m:endChr m:val="|"/>
                            <m:ctrlPr>
                              <a:rPr lang="en-US" altLang="zh-CN" sz="1200" i="1" smtClean="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altLang="zh-CN" sz="1200" b="0" i="1" smtClean="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𝐸</m:t>
                            </m:r>
                          </m:e>
                        </m:d>
                        <m:r>
                          <a:rPr lang="en-US" altLang="zh-CN" sz="1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=</m:t>
                        </m:r>
                        <m:r>
                          <a:rPr lang="en-US" altLang="zh-CN" sz="1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26</m:t>
                        </m:r>
                      </m:oMath>
                    </m:oMathPara>
                  </a14:m>
                  <a:endParaRPr lang="en-US" altLang="zh-CN" sz="1200" i="1" dirty="0">
                    <a:latin typeface="Cambria Math" panose="02040503050406030204" pitchFamily="18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2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𝑉𝑃</m:t>
                        </m:r>
                        <m:r>
                          <a:rPr lang="en-US" altLang="zh-CN" sz="12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=</m:t>
                        </m:r>
                        <m:r>
                          <a:rPr lang="en-US" altLang="zh-CN" sz="12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0</m:t>
                        </m:r>
                        <m:r>
                          <a:rPr lang="en-US" altLang="zh-CN" sz="12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.</m:t>
                        </m:r>
                        <m:r>
                          <a:rPr lang="en-US" altLang="zh-CN" sz="12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639</m:t>
                        </m:r>
                      </m:oMath>
                    </m:oMathPara>
                  </a14:m>
                  <a:endParaRPr lang="en-US" altLang="zh-CN" sz="12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algn="ctr"/>
                  <a:r>
                    <a:rPr lang="en-US" altLang="zh-CN" sz="12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(a) MST</a:t>
                  </a:r>
                  <a:endParaRPr lang="zh-CN" altLang="en-US" sz="12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>
            <p:sp>
              <p:nvSpPr>
                <p:cNvPr id="14" name="文本框 28">
                  <a:extLst>
                    <a:ext uri="{FF2B5EF4-FFF2-40B4-BE49-F238E27FC236}">
                      <a16:creationId xmlns:a16="http://schemas.microsoft.com/office/drawing/2014/main" id="{E5CD4434-9A87-E3A1-FC8B-360F9816197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6761287" y="13043324"/>
                  <a:ext cx="9963723" cy="396093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20C6E543-1489-6EC3-EBC8-E5E276E46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507"/>
            <a:stretch>
              <a:fillRect/>
            </a:stretch>
          </p:blipFill>
          <p:spPr>
            <a:xfrm>
              <a:off x="2334071" y="-7260157"/>
              <a:ext cx="7213926" cy="6569343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46D592D-466F-7B97-0C7E-49AEC3C5C62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1435"/>
            <a:stretch>
              <a:fillRect/>
            </a:stretch>
          </p:blipFill>
          <p:spPr>
            <a:xfrm>
              <a:off x="9982147" y="-7355407"/>
              <a:ext cx="7318165" cy="6664593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D993E64E-A858-BCAC-812A-28F0DBF6F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330" r="1101"/>
            <a:stretch>
              <a:fillRect/>
            </a:stretch>
          </p:blipFill>
          <p:spPr>
            <a:xfrm>
              <a:off x="-5474512" y="-7317739"/>
              <a:ext cx="7390169" cy="6626925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1" name="文本框 22">
                  <a:extLst>
                    <a:ext uri="{FF2B5EF4-FFF2-40B4-BE49-F238E27FC236}">
                      <a16:creationId xmlns:a16="http://schemas.microsoft.com/office/drawing/2014/main" id="{55C0DC7F-8E5F-11D9-71B7-8AA45908CDBB}"/>
                    </a:ext>
                  </a:extLst>
                </p:cNvPr>
                <p:cNvSpPr txBox="1"/>
                <p:nvPr/>
              </p:nvSpPr>
              <p:spPr>
                <a:xfrm>
                  <a:off x="1003063" y="13043324"/>
                  <a:ext cx="9919942" cy="39609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|"/>
                            <m:endChr m:val="|"/>
                            <m:ctrlPr>
                              <a:rPr lang="en-US" altLang="zh-CN" sz="1200" i="1" smtClean="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altLang="zh-CN" sz="12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𝐸</m:t>
                            </m:r>
                          </m:e>
                        </m:d>
                        <m:r>
                          <a:rPr lang="en-US" altLang="zh-CN" sz="1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=</m:t>
                        </m:r>
                        <m:r>
                          <a:rPr lang="en-US" altLang="zh-CN" sz="12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8</m:t>
                        </m:r>
                        <m:r>
                          <a:rPr lang="en-US" altLang="zh-CN" sz="1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6</m:t>
                        </m:r>
                      </m:oMath>
                    </m:oMathPara>
                  </a14:m>
                  <a:endParaRPr lang="en-US" altLang="zh-CN" sz="1200" i="1" dirty="0">
                    <a:latin typeface="Cambria Math" panose="02040503050406030204" pitchFamily="18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𝑉𝑃</m:t>
                        </m:r>
                        <m:r>
                          <a:rPr lang="en-US" altLang="zh-CN" sz="1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=</m:t>
                        </m:r>
                        <m:r>
                          <a:rPr lang="en-US" altLang="zh-CN" sz="1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0</m:t>
                        </m:r>
                        <m:r>
                          <a:rPr lang="en-US" altLang="zh-CN" sz="1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.</m:t>
                        </m:r>
                        <m:r>
                          <a:rPr lang="en-US" altLang="zh-CN" sz="1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734</m:t>
                        </m:r>
                      </m:oMath>
                    </m:oMathPara>
                  </a14:m>
                  <a:endParaRPr lang="en-US" altLang="zh-CN" sz="12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algn="ctr"/>
                  <a:r>
                    <a:rPr lang="en-US" altLang="zh-CN" sz="12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(b) MSC</a:t>
                  </a:r>
                  <a:endParaRPr lang="zh-CN" altLang="en-US" sz="12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>
            <p:sp>
              <p:nvSpPr>
                <p:cNvPr id="31" name="文本框 22">
                  <a:extLst>
                    <a:ext uri="{FF2B5EF4-FFF2-40B4-BE49-F238E27FC236}">
                      <a16:creationId xmlns:a16="http://schemas.microsoft.com/office/drawing/2014/main" id="{55C0DC7F-8E5F-11D9-71B7-8AA45908CDB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3063" y="13043324"/>
                  <a:ext cx="9919942" cy="396093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2" name="文本框 23">
                  <a:extLst>
                    <a:ext uri="{FF2B5EF4-FFF2-40B4-BE49-F238E27FC236}">
                      <a16:creationId xmlns:a16="http://schemas.microsoft.com/office/drawing/2014/main" id="{7A9B90CF-3F65-7866-BD98-57259DDE82FC}"/>
                    </a:ext>
                  </a:extLst>
                </p:cNvPr>
                <p:cNvSpPr txBox="1"/>
                <p:nvPr/>
              </p:nvSpPr>
              <p:spPr>
                <a:xfrm>
                  <a:off x="8746957" y="13043324"/>
                  <a:ext cx="9788550" cy="39609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|"/>
                            <m:endChr m:val="|"/>
                            <m:ctrlPr>
                              <a:rPr lang="en-US" altLang="zh-CN" sz="1200" i="1" smtClean="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altLang="zh-CN" sz="12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𝐸</m:t>
                            </m:r>
                          </m:e>
                        </m:d>
                        <m:r>
                          <a:rPr lang="en-US" altLang="zh-CN" sz="1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=</m:t>
                        </m:r>
                        <m:r>
                          <a:rPr lang="en-US" altLang="zh-CN" sz="12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50</m:t>
                        </m:r>
                      </m:oMath>
                    </m:oMathPara>
                  </a14:m>
                  <a:endParaRPr lang="en-US" altLang="zh-CN" sz="1200" b="0" i="1" dirty="0">
                    <a:latin typeface="Cambria Math" panose="02040503050406030204" pitchFamily="18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𝑉𝑃</m:t>
                        </m:r>
                        <m:r>
                          <a:rPr lang="en-US" altLang="zh-CN" sz="1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=</m:t>
                        </m:r>
                        <m:r>
                          <a:rPr lang="en-US" altLang="zh-CN" sz="1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0</m:t>
                        </m:r>
                        <m:r>
                          <a:rPr lang="en-US" altLang="zh-CN" sz="1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.</m:t>
                        </m:r>
                        <m:r>
                          <a:rPr lang="en-US" altLang="zh-CN" sz="1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721</m:t>
                        </m:r>
                      </m:oMath>
                    </m:oMathPara>
                  </a14:m>
                  <a:endParaRPr lang="en-US" altLang="zh-CN" sz="12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algn="ctr"/>
                  <a:r>
                    <a:rPr lang="en-US" altLang="zh-CN" sz="12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(c) MBDST+</a:t>
                  </a:r>
                  <a:endParaRPr lang="zh-CN" altLang="en-US" sz="12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>
            <p:sp>
              <p:nvSpPr>
                <p:cNvPr id="32" name="文本框 23">
                  <a:extLst>
                    <a:ext uri="{FF2B5EF4-FFF2-40B4-BE49-F238E27FC236}">
                      <a16:creationId xmlns:a16="http://schemas.microsoft.com/office/drawing/2014/main" id="{7A9B90CF-3F65-7866-BD98-57259DDE82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6957" y="13043324"/>
                  <a:ext cx="9788550" cy="396093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5823C29F-EEBA-69F9-DE42-1DABC3250A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4429" y="4493406"/>
              <a:ext cx="9720000" cy="9720000"/>
            </a:xfrm>
            <a:prstGeom prst="rect">
              <a:avLst/>
            </a:prstGeom>
          </p:spPr>
        </p:pic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ACB9B156-2732-D98B-6E59-416F38BA00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3434" y="4493406"/>
              <a:ext cx="9720000" cy="9720000"/>
            </a:xfrm>
            <a:prstGeom prst="rect">
              <a:avLst/>
            </a:prstGeom>
          </p:spPr>
        </p:pic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20D64869-A344-AD77-8784-D980182F71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512428" y="4493406"/>
              <a:ext cx="9720000" cy="9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00489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A862E-183E-4DEA-0F28-C59415FB6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图片 46">
            <a:extLst>
              <a:ext uri="{FF2B5EF4-FFF2-40B4-BE49-F238E27FC236}">
                <a16:creationId xmlns:a16="http://schemas.microsoft.com/office/drawing/2014/main" id="{B275295D-A259-867C-5D38-14940ED0FA1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916" y="2439853"/>
            <a:ext cx="2117430" cy="3071394"/>
          </a:xfrm>
          <a:prstGeom prst="rect">
            <a:avLst/>
          </a:prstGeom>
        </p:spPr>
      </p:pic>
      <p:sp>
        <p:nvSpPr>
          <p:cNvPr id="3" name="标题 2">
            <a:extLst>
              <a:ext uri="{FF2B5EF4-FFF2-40B4-BE49-F238E27FC236}">
                <a16:creationId xmlns:a16="http://schemas.microsoft.com/office/drawing/2014/main" id="{546E8F23-7BC3-9DF2-250F-A43C1BB50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>
                <a:ea typeface="Calibri" panose="020F0502020204030204" pitchFamily="34" charset="0"/>
              </a:rPr>
              <a:t>Stage 1: VP-Driven Connectivity Optimization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6F35D64-2B34-F284-35D7-FBF543798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2026/7/6</a:t>
            </a:fld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A0EBF38-1AD5-BB79-AF9F-A4636F9CD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15B9DCA-BD28-07A8-6E0B-277A3AADC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18</a:t>
            </a:fld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B8233FD7-BCA2-3611-3606-1421149AF73D}"/>
              </a:ext>
            </a:extLst>
          </p:cNvPr>
          <p:cNvSpPr txBox="1"/>
          <p:nvPr/>
        </p:nvSpPr>
        <p:spPr>
          <a:xfrm>
            <a:off x="6313874" y="2671943"/>
            <a:ext cx="5596746" cy="880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Edge Addition: </a:t>
            </a: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Add edges that yield a positive global VP gain without violating degree bounds.</a:t>
            </a:r>
            <a:endParaRPr lang="zh-CN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5EA2CDEE-B448-580C-CA1C-D7BFB74E0E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263"/>
          <a:stretch>
            <a:fillRect/>
          </a:stretch>
        </p:blipFill>
        <p:spPr>
          <a:xfrm>
            <a:off x="6467933" y="3591014"/>
            <a:ext cx="4981989" cy="436865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F41B5017-4359-EC68-BA99-3A1A67CF5AB6}"/>
              </a:ext>
            </a:extLst>
          </p:cNvPr>
          <p:cNvSpPr txBox="1"/>
          <p:nvPr/>
        </p:nvSpPr>
        <p:spPr>
          <a:xfrm>
            <a:off x="6312620" y="4281199"/>
            <a:ext cx="5487494" cy="880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Edge Replacement: </a:t>
            </a: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Replace existing edges with better candidates to improve both local and global VP.</a:t>
            </a:r>
            <a:endParaRPr lang="zh-CN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4AA2D5E3-60E9-F289-22C2-EF72BCE5878B}"/>
              </a:ext>
            </a:extLst>
          </p:cNvPr>
          <p:cNvSpPr txBox="1"/>
          <p:nvPr/>
        </p:nvSpPr>
        <p:spPr>
          <a:xfrm>
            <a:off x="651986" y="1596813"/>
            <a:ext cx="1133252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200" b="1" dirty="0">
                <a:solidFill>
                  <a:srgbClr val="9C00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Edge Operations: </a:t>
            </a:r>
            <a:r>
              <a:rPr lang="en-US" altLang="zh-CN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 optimizing connectivity under edge budgets and degree bounds, we maximize visual permeability with minimal material erosion.</a:t>
            </a:r>
            <a:endParaRPr lang="zh-CN" altLang="en-US" sz="2200" b="1" dirty="0">
              <a:solidFill>
                <a:srgbClr val="17202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63E2443F-27FB-73ED-5520-C34EEF46731B}"/>
              </a:ext>
            </a:extLst>
          </p:cNvPr>
          <p:cNvSpPr txBox="1"/>
          <p:nvPr/>
        </p:nvSpPr>
        <p:spPr>
          <a:xfrm>
            <a:off x="650331" y="1072355"/>
            <a:ext cx="55148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Connectivity Optimization via MBDST+</a:t>
            </a:r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42BA402F-8A9C-7CC2-A0B3-C5BC6864C7A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17153" y="2432831"/>
            <a:ext cx="2117430" cy="3063306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25C4C366-0390-881A-C885-A8A8903D13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64" t="3811" r="25966" b="7300"/>
          <a:stretch>
            <a:fillRect/>
          </a:stretch>
        </p:blipFill>
        <p:spPr>
          <a:xfrm>
            <a:off x="806450" y="2440585"/>
            <a:ext cx="2211098" cy="3213596"/>
          </a:xfrm>
          <a:prstGeom prst="rect">
            <a:avLst/>
          </a:prstGeom>
        </p:spPr>
      </p:pic>
      <p:sp>
        <p:nvSpPr>
          <p:cNvPr id="42" name="文本框 41">
            <a:extLst>
              <a:ext uri="{FF2B5EF4-FFF2-40B4-BE49-F238E27FC236}">
                <a16:creationId xmlns:a16="http://schemas.microsoft.com/office/drawing/2014/main" id="{00456CFB-6B8C-9DAF-F4B2-31D97F0D8933}"/>
              </a:ext>
            </a:extLst>
          </p:cNvPr>
          <p:cNvSpPr txBox="1"/>
          <p:nvPr/>
        </p:nvSpPr>
        <p:spPr>
          <a:xfrm>
            <a:off x="951707" y="5569736"/>
            <a:ext cx="2207266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Pore Centers (Nodes)</a:t>
            </a: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5FC1A908-48D5-E35E-1721-B322C46CA219}"/>
              </a:ext>
            </a:extLst>
          </p:cNvPr>
          <p:cNvSpPr txBox="1"/>
          <p:nvPr/>
        </p:nvSpPr>
        <p:spPr>
          <a:xfrm>
            <a:off x="3664632" y="5569736"/>
            <a:ext cx="2490368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Local Edge Operations </a:t>
            </a: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F5113BE6-AF5A-E27A-2694-052E793791C0}"/>
              </a:ext>
            </a:extLst>
          </p:cNvPr>
          <p:cNvSpPr txBox="1"/>
          <p:nvPr/>
        </p:nvSpPr>
        <p:spPr>
          <a:xfrm>
            <a:off x="6413580" y="5622404"/>
            <a:ext cx="53973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</a:t>
            </a:r>
            <a:r>
              <a:rPr lang="en-US" altLang="zh-CN" sz="20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edges replaced by 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Blue</a:t>
            </a: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altLang="zh-CN" sz="20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Green</a:t>
            </a: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edges added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075272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4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F9092-7BEF-BA4E-C799-F13006ED0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36EAEAFD-DB50-4702-20B8-00F7C7674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/>
              <a:t>Stage 1: VP-Driven Connectivity Optimization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840CF2F-C3DC-62F2-5E65-82F0973C2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/>
              <a:t>2026/7/6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DCF510D-52D5-BAB8-0A0C-0846C3622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E76672-9566-FFF7-B768-A390CEDD7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19</a:t>
            </a:fld>
            <a:endParaRPr lang="zh-CN" altLang="en-US" dirty="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D32B80B3-DABE-3B77-C3CF-AA63CCA05E09}"/>
              </a:ext>
            </a:extLst>
          </p:cNvPr>
          <p:cNvSpPr txBox="1"/>
          <p:nvPr/>
        </p:nvSpPr>
        <p:spPr>
          <a:xfrm>
            <a:off x="650331" y="1072355"/>
            <a:ext cx="55148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Connectivity Optimization via MBDST+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4350AAE-F421-944D-5ABC-8B706FEFB2C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39940" y="2436442"/>
            <a:ext cx="2137972" cy="3133294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8B359938-8BD2-4829-3D4F-CB0005818D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7932"/>
          <a:stretch>
            <a:fillRect/>
          </a:stretch>
        </p:blipFill>
        <p:spPr>
          <a:xfrm>
            <a:off x="8771744" y="2429047"/>
            <a:ext cx="1986384" cy="2989966"/>
          </a:xfrm>
          <a:prstGeom prst="rect">
            <a:avLst/>
          </a:prstGeom>
        </p:spPr>
      </p:pic>
      <p:sp>
        <p:nvSpPr>
          <p:cNvPr id="34" name="文本框 33">
            <a:extLst>
              <a:ext uri="{FF2B5EF4-FFF2-40B4-BE49-F238E27FC236}">
                <a16:creationId xmlns:a16="http://schemas.microsoft.com/office/drawing/2014/main" id="{A5BF986B-E5D5-6083-5988-E7671928CA64}"/>
              </a:ext>
            </a:extLst>
          </p:cNvPr>
          <p:cNvSpPr txBox="1"/>
          <p:nvPr/>
        </p:nvSpPr>
        <p:spPr>
          <a:xfrm>
            <a:off x="651986" y="1596813"/>
            <a:ext cx="1133252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200" b="1" dirty="0">
                <a:solidFill>
                  <a:srgbClr val="9C00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Edge Operations: </a:t>
            </a:r>
            <a:r>
              <a:rPr lang="en-US" altLang="zh-CN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 optimizing connectivity under edge budgets and degree bounds, we maximize visual permeability with minimal material erosion.</a:t>
            </a:r>
            <a:endParaRPr lang="zh-CN" altLang="en-US" sz="2200" b="1" dirty="0">
              <a:solidFill>
                <a:srgbClr val="17202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F4B5EC13-D5DA-D1EE-FCC8-7603D715815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17153" y="2432831"/>
            <a:ext cx="2117430" cy="306330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0285E94B-A2C2-1DDB-0121-C175E4A0DF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64" t="3811" r="25966" b="7300"/>
          <a:stretch>
            <a:fillRect/>
          </a:stretch>
        </p:blipFill>
        <p:spPr>
          <a:xfrm>
            <a:off x="806450" y="2440585"/>
            <a:ext cx="2211098" cy="3213596"/>
          </a:xfrm>
          <a:prstGeom prst="rect">
            <a:avLst/>
          </a:prstGeom>
        </p:spPr>
      </p:pic>
      <p:sp>
        <p:nvSpPr>
          <p:cNvPr id="37" name="文本框 36">
            <a:extLst>
              <a:ext uri="{FF2B5EF4-FFF2-40B4-BE49-F238E27FC236}">
                <a16:creationId xmlns:a16="http://schemas.microsoft.com/office/drawing/2014/main" id="{D7A6CC2B-CA17-9571-79BC-F87F81D5E4CE}"/>
              </a:ext>
            </a:extLst>
          </p:cNvPr>
          <p:cNvSpPr txBox="1"/>
          <p:nvPr/>
        </p:nvSpPr>
        <p:spPr>
          <a:xfrm>
            <a:off x="951707" y="5569736"/>
            <a:ext cx="2207266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Pore Centers (Nodes)</a:t>
            </a: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C69C9027-4941-D74D-C755-88989BC902D0}"/>
              </a:ext>
            </a:extLst>
          </p:cNvPr>
          <p:cNvSpPr txBox="1"/>
          <p:nvPr/>
        </p:nvSpPr>
        <p:spPr>
          <a:xfrm>
            <a:off x="3664632" y="5569736"/>
            <a:ext cx="2490368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Local Edge Operations 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E0DD4C19-7814-5C60-11A5-C298AA422810}"/>
              </a:ext>
            </a:extLst>
          </p:cNvPr>
          <p:cNvSpPr txBox="1"/>
          <p:nvPr/>
        </p:nvSpPr>
        <p:spPr>
          <a:xfrm>
            <a:off x="6215889" y="5569736"/>
            <a:ext cx="2381686" cy="734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Cumulative edge set after a single iteration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C2B24E7E-3D96-D51C-0301-B215D4F82A97}"/>
              </a:ext>
            </a:extLst>
          </p:cNvPr>
          <p:cNvSpPr txBox="1"/>
          <p:nvPr/>
        </p:nvSpPr>
        <p:spPr>
          <a:xfrm>
            <a:off x="8746185" y="5569736"/>
            <a:ext cx="2381686" cy="734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Final optimized topological skeleton</a:t>
            </a:r>
          </a:p>
        </p:txBody>
      </p:sp>
    </p:spTree>
    <p:extLst>
      <p:ext uri="{BB962C8B-B14F-4D97-AF65-F5344CB8AC3E}">
        <p14:creationId xmlns:p14="http://schemas.microsoft.com/office/powerpoint/2010/main" val="44931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25B39B39-C7BF-E46B-E5C9-BCF703FD4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>
              <a:lnSpc>
                <a:spcPct val="100000"/>
              </a:lnSpc>
            </a:pPr>
            <a:r>
              <a:rPr lang="en-US" altLang="zh-CN" dirty="0"/>
              <a:t>Porous Structures: Beyond Physical Performance</a:t>
            </a:r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8CC20EA-C2F6-5CF1-8966-8D998379B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E4015-1074-44C8-A6C5-97AED2409CA6}" type="datetime1">
              <a:rPr lang="zh-CN" altLang="en-US" smtClean="0"/>
              <a:t>2026/7/5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00B5219-6767-8AF2-E227-E7119993D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02F0B6-6F94-CDD1-F632-40944BF5E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2</a:t>
            </a:fld>
            <a:endParaRPr lang="zh-CN" altLang="en-US" dirty="0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74748CEA-7109-90F4-305E-D749AC87BB1B}"/>
              </a:ext>
            </a:extLst>
          </p:cNvPr>
          <p:cNvSpPr txBox="1"/>
          <p:nvPr/>
        </p:nvSpPr>
        <p:spPr>
          <a:xfrm>
            <a:off x="577854" y="5400368"/>
            <a:ext cx="551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Honeycomb,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Bone &amp; Engineering </a:t>
            </a:r>
            <a:r>
              <a:rPr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materials</a:t>
            </a:r>
            <a:endParaRPr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2B9B40E1-ADFE-A242-9B61-B5BF0B08731A}"/>
              </a:ext>
            </a:extLst>
          </p:cNvPr>
          <p:cNvGrpSpPr/>
          <p:nvPr/>
        </p:nvGrpSpPr>
        <p:grpSpPr>
          <a:xfrm>
            <a:off x="3838649" y="1120087"/>
            <a:ext cx="2181427" cy="4232540"/>
            <a:chOff x="11450772" y="680797"/>
            <a:chExt cx="2985145" cy="5791963"/>
          </a:xfrm>
        </p:grpSpPr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1AF20D49-628F-9C67-4B14-4F51B46F6DB4}"/>
                </a:ext>
              </a:extLst>
            </p:cNvPr>
            <p:cNvGrpSpPr/>
            <p:nvPr/>
          </p:nvGrpSpPr>
          <p:grpSpPr>
            <a:xfrm>
              <a:off x="11450772" y="3034071"/>
              <a:ext cx="2985145" cy="3438689"/>
              <a:chOff x="4942267" y="2493819"/>
              <a:chExt cx="3535858" cy="4073073"/>
            </a:xfrm>
          </p:grpSpPr>
          <p:pic>
            <p:nvPicPr>
              <p:cNvPr id="24" name="图片 23">
                <a:extLst>
                  <a:ext uri="{FF2B5EF4-FFF2-40B4-BE49-F238E27FC236}">
                    <a16:creationId xmlns:a16="http://schemas.microsoft.com/office/drawing/2014/main" id="{B74FA325-00A1-CED8-91B2-DF6044F6D7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942267" y="2493819"/>
                <a:ext cx="2612266" cy="4073073"/>
              </a:xfrm>
              <a:prstGeom prst="rect">
                <a:avLst/>
              </a:prstGeom>
            </p:spPr>
          </p:pic>
          <p:pic>
            <p:nvPicPr>
              <p:cNvPr id="25" name="图片 24">
                <a:extLst>
                  <a:ext uri="{FF2B5EF4-FFF2-40B4-BE49-F238E27FC236}">
                    <a16:creationId xmlns:a16="http://schemas.microsoft.com/office/drawing/2014/main" id="{3DE459FD-D3B3-972B-0DFE-29978D9C0B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21641" r="57421"/>
              <a:stretch>
                <a:fillRect/>
              </a:stretch>
            </p:blipFill>
            <p:spPr>
              <a:xfrm>
                <a:off x="7099762" y="4302350"/>
                <a:ext cx="1378363" cy="2128471"/>
              </a:xfrm>
              <a:prstGeom prst="rect">
                <a:avLst/>
              </a:prstGeom>
            </p:spPr>
          </p:pic>
        </p:grpSp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3465D8F3-46DC-8C09-163C-DD42B00ADA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450772" y="680797"/>
              <a:ext cx="2985145" cy="2522478"/>
            </a:xfrm>
            <a:prstGeom prst="rect">
              <a:avLst/>
            </a:prstGeom>
          </p:spPr>
        </p:pic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ED23F331-D7C7-049B-20F2-9FD02191894E}"/>
              </a:ext>
            </a:extLst>
          </p:cNvPr>
          <p:cNvGrpSpPr/>
          <p:nvPr/>
        </p:nvGrpSpPr>
        <p:grpSpPr>
          <a:xfrm>
            <a:off x="734160" y="1120087"/>
            <a:ext cx="1611622" cy="4190514"/>
            <a:chOff x="716090" y="1908543"/>
            <a:chExt cx="1406832" cy="2710626"/>
          </a:xfrm>
        </p:grpSpPr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C02EA0E2-DF67-D101-D5CF-B47712C158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rcRect r="14097"/>
            <a:stretch>
              <a:fillRect/>
            </a:stretch>
          </p:blipFill>
          <p:spPr>
            <a:xfrm>
              <a:off x="716090" y="1908543"/>
              <a:ext cx="1406832" cy="1360318"/>
            </a:xfrm>
            <a:prstGeom prst="rect">
              <a:avLst/>
            </a:prstGeom>
          </p:spPr>
        </p:pic>
        <p:pic>
          <p:nvPicPr>
            <p:cNvPr id="21" name="Picture 2" descr="1,000+ Trabecular Bone Stock Photos, Pictures &amp; Royalty-Free Images -  iStock | Cortical bone, Osteoporotic bone, Osteoporosis">
              <a:extLst>
                <a:ext uri="{FF2B5EF4-FFF2-40B4-BE49-F238E27FC236}">
                  <a16:creationId xmlns:a16="http://schemas.microsoft.com/office/drawing/2014/main" id="{249BB652-68B0-3665-B706-3A8C262C2B7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107" b="6019"/>
            <a:stretch>
              <a:fillRect/>
            </a:stretch>
          </p:blipFill>
          <p:spPr bwMode="auto">
            <a:xfrm>
              <a:off x="717336" y="3268861"/>
              <a:ext cx="1405586" cy="1350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CFD512FD-F030-6CFA-053A-C25D0F215180}"/>
              </a:ext>
            </a:extLst>
          </p:cNvPr>
          <p:cNvGrpSpPr/>
          <p:nvPr/>
        </p:nvGrpSpPr>
        <p:grpSpPr>
          <a:xfrm>
            <a:off x="2383744" y="1123607"/>
            <a:ext cx="1420986" cy="4198949"/>
            <a:chOff x="5607552" y="777090"/>
            <a:chExt cx="1762509" cy="5208135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AE1F9BAF-7044-9EFA-6CAB-CF0179E0185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07552" y="3581399"/>
              <a:ext cx="1762509" cy="2403826"/>
            </a:xfrm>
            <a:prstGeom prst="roundRect">
              <a:avLst>
                <a:gd name="adj" fmla="val 0"/>
              </a:avLst>
            </a:prstGeom>
            <a:noFill/>
          </p:spPr>
        </p:pic>
        <p:pic>
          <p:nvPicPr>
            <p:cNvPr id="19" name="Picture 4" descr="Switch to Autodesk Netfabb 3D Printing for all your data Preparation Needs">
              <a:extLst>
                <a:ext uri="{FF2B5EF4-FFF2-40B4-BE49-F238E27FC236}">
                  <a16:creationId xmlns:a16="http://schemas.microsoft.com/office/drawing/2014/main" id="{5798015F-C248-F930-5B26-0350D709751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0" r="6291"/>
            <a:stretch>
              <a:fillRect/>
            </a:stretch>
          </p:blipFill>
          <p:spPr bwMode="auto">
            <a:xfrm rot="16200000">
              <a:off x="5086652" y="1297990"/>
              <a:ext cx="2804308" cy="1762508"/>
            </a:xfrm>
            <a:prstGeom prst="roundRect">
              <a:avLst>
                <a:gd name="adj" fmla="val 0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29D023D6-12FD-79D4-F1A1-7A93EDAA58E9}"/>
              </a:ext>
            </a:extLst>
          </p:cNvPr>
          <p:cNvGrpSpPr/>
          <p:nvPr/>
        </p:nvGrpSpPr>
        <p:grpSpPr>
          <a:xfrm>
            <a:off x="6020076" y="1110495"/>
            <a:ext cx="5972814" cy="4751538"/>
            <a:chOff x="6020076" y="1110495"/>
            <a:chExt cx="5972814" cy="4751538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1816F9D0-5BD9-F27A-DB1C-44B489D6CB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l="5970" r="5671"/>
            <a:stretch>
              <a:fillRect/>
            </a:stretch>
          </p:blipFill>
          <p:spPr>
            <a:xfrm>
              <a:off x="8905984" y="1110495"/>
              <a:ext cx="2026767" cy="4194391"/>
            </a:xfrm>
            <a:prstGeom prst="rect">
              <a:avLst/>
            </a:prstGeom>
          </p:spPr>
        </p:pic>
        <p:pic>
          <p:nvPicPr>
            <p:cNvPr id="17" name="Picture 4" descr="undefined">
              <a:extLst>
                <a:ext uri="{FF2B5EF4-FFF2-40B4-BE49-F238E27FC236}">
                  <a16:creationId xmlns:a16="http://schemas.microsoft.com/office/drawing/2014/main" id="{5D5AE687-792C-7C2F-5D93-E9E188A71C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11" t="7076" r="22428" b="9803"/>
            <a:stretch>
              <a:fillRect/>
            </a:stretch>
          </p:blipFill>
          <p:spPr bwMode="auto">
            <a:xfrm>
              <a:off x="6943138" y="1110495"/>
              <a:ext cx="1924885" cy="419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3">
              <a:extLst>
                <a:ext uri="{FF2B5EF4-FFF2-40B4-BE49-F238E27FC236}">
                  <a16:creationId xmlns:a16="http://schemas.microsoft.com/office/drawing/2014/main" id="{20124676-DCCD-0FA9-2C5B-F482F0AABFD6}"/>
                </a:ext>
              </a:extLst>
            </p:cNvPr>
            <p:cNvSpPr txBox="1"/>
            <p:nvPr/>
          </p:nvSpPr>
          <p:spPr>
            <a:xfrm>
              <a:off x="6020076" y="5400368"/>
              <a:ext cx="597281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 sz="1500" b="0">
                  <a:solidFill>
                    <a:srgbClr val="F0F4F8"/>
                  </a:solidFill>
                  <a:latin typeface="Calibri"/>
                </a:defRPr>
              </a:pP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Landscape &amp; Architectural art</a:t>
              </a:r>
            </a:p>
          </p:txBody>
        </p:sp>
      </p:grpSp>
      <p:sp>
        <p:nvSpPr>
          <p:cNvPr id="27" name="文本框 26">
            <a:extLst>
              <a:ext uri="{FF2B5EF4-FFF2-40B4-BE49-F238E27FC236}">
                <a16:creationId xmlns:a16="http://schemas.microsoft.com/office/drawing/2014/main" id="{8305D91C-B78C-255E-617E-0EC9749AC70D}"/>
              </a:ext>
            </a:extLst>
          </p:cNvPr>
          <p:cNvSpPr txBox="1"/>
          <p:nvPr/>
        </p:nvSpPr>
        <p:spPr>
          <a:xfrm>
            <a:off x="7237607" y="5862033"/>
            <a:ext cx="36136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B300"/>
                </a:solidFill>
                <a:latin typeface="Calibri"/>
              </a:defRPr>
            </a:pPr>
            <a:r>
              <a:rPr lang="en-US" altLang="zh-CN" sz="3200" dirty="0">
                <a:solidFill>
                  <a:srgbClr val="C55A11"/>
                </a:solidFill>
              </a:rPr>
              <a:t>Visual Permeability</a:t>
            </a:r>
          </a:p>
        </p:txBody>
      </p:sp>
    </p:spTree>
    <p:extLst>
      <p:ext uri="{BB962C8B-B14F-4D97-AF65-F5344CB8AC3E}">
        <p14:creationId xmlns:p14="http://schemas.microsoft.com/office/powerpoint/2010/main" val="2495770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A2704-2720-DA2E-03AD-40278FEF7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163C9B85-219A-D1DF-CB5A-4461C7260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>
                <a:ea typeface="Calibri" panose="020F0502020204030204" pitchFamily="34" charset="0"/>
              </a:rPr>
              <a:t>Stage 2: Fabrication-Aware Implicit Pore Modeling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A9752C7-B08F-0D7D-1C14-F3D0F8F9D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2026/7/6</a:t>
            </a:fld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BB40F4B-CC37-984E-F1AD-23E70BEDE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826728-54E9-68F4-9B71-0313DDD24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20</a:t>
            </a:fld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C09ACE2-4666-105E-F9F0-41A6B1B98E87}"/>
              </a:ext>
            </a:extLst>
          </p:cNvPr>
          <p:cNvSpPr txBox="1"/>
          <p:nvPr/>
        </p:nvSpPr>
        <p:spPr>
          <a:xfrm>
            <a:off x="1058536" y="4894077"/>
            <a:ext cx="2024092" cy="734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Isotropic Spherical Kernels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A00AA92-2C29-09A2-7A46-4308F443A077}"/>
              </a:ext>
            </a:extLst>
          </p:cNvPr>
          <p:cNvSpPr txBox="1"/>
          <p:nvPr/>
        </p:nvSpPr>
        <p:spPr>
          <a:xfrm>
            <a:off x="3419241" y="4894077"/>
            <a:ext cx="2745986" cy="734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Orthotropic kernels elongated along the Z-axis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59743CC-DFAD-2B7E-6BA5-AFD5A12575DB}"/>
              </a:ext>
            </a:extLst>
          </p:cNvPr>
          <p:cNvSpPr txBox="1"/>
          <p:nvPr/>
        </p:nvSpPr>
        <p:spPr>
          <a:xfrm>
            <a:off x="6196847" y="4903152"/>
            <a:ext cx="2458202" cy="734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Local axes (u) are sampled within a cone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3EE1AD5-4D4A-A36A-35C1-27FC8D425355}"/>
              </a:ext>
            </a:extLst>
          </p:cNvPr>
          <p:cNvSpPr txBox="1"/>
          <p:nvPr/>
        </p:nvSpPr>
        <p:spPr>
          <a:xfrm>
            <a:off x="8817478" y="4903152"/>
            <a:ext cx="2315986" cy="734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Resulting Stochastic Geometry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BA8C54C0-00BA-9480-392D-785786A01F00}"/>
              </a:ext>
            </a:extLst>
          </p:cNvPr>
          <p:cNvSpPr txBox="1"/>
          <p:nvPr/>
        </p:nvSpPr>
        <p:spPr>
          <a:xfrm>
            <a:off x="889829" y="5646947"/>
            <a:ext cx="10343321" cy="783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Elongation Ratio Sampling:</a:t>
            </a: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Transverse scale is randomly sampled, and axial scale is elongated by ratio ρ. 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Axes</a:t>
            </a: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Sampling</a:t>
            </a: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The major axis is sampled within a 15° cone to break axial symmetry.</a:t>
            </a:r>
            <a:endParaRPr lang="zh-CN" altLang="en-US" sz="160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48EE380C-C7E2-EA11-B770-38700AB1E930}"/>
              </a:ext>
            </a:extLst>
          </p:cNvPr>
          <p:cNvSpPr txBox="1"/>
          <p:nvPr/>
        </p:nvSpPr>
        <p:spPr>
          <a:xfrm>
            <a:off x="678839" y="1633996"/>
            <a:ext cx="1133252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200" b="1" dirty="0">
                <a:solidFill>
                  <a:srgbClr val="9C00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Fabrication-Aware Initialization: </a:t>
            </a:r>
            <a:r>
              <a:rPr lang="en-US" altLang="zh-CN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bias the initial geometry toward the build direction , minimizing overhangs before any optimization begins</a:t>
            </a:r>
            <a:endParaRPr lang="zh-CN" alt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altLang="zh-CN" sz="2200" dirty="0">
              <a:solidFill>
                <a:srgbClr val="9C00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id="{0F9FE97A-3C07-989E-29C2-034444156130}"/>
              </a:ext>
            </a:extLst>
          </p:cNvPr>
          <p:cNvSpPr txBox="1"/>
          <p:nvPr/>
        </p:nvSpPr>
        <p:spPr>
          <a:xfrm>
            <a:off x="650331" y="1072355"/>
            <a:ext cx="55148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Gaussian Implicit Modeling</a:t>
            </a: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454E7827-1464-7413-8600-F8B9E5EAFF78}"/>
              </a:ext>
            </a:extLst>
          </p:cNvPr>
          <p:cNvGrpSpPr/>
          <p:nvPr/>
        </p:nvGrpSpPr>
        <p:grpSpPr>
          <a:xfrm>
            <a:off x="878856" y="2285175"/>
            <a:ext cx="2363563" cy="2593938"/>
            <a:chOff x="832160" y="1343855"/>
            <a:chExt cx="3057049" cy="3355018"/>
          </a:xfrm>
        </p:grpSpPr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23E0FD33-537F-9933-940D-7505FE60A414}"/>
                </a:ext>
              </a:extLst>
            </p:cNvPr>
            <p:cNvGrpSpPr/>
            <p:nvPr/>
          </p:nvGrpSpPr>
          <p:grpSpPr>
            <a:xfrm>
              <a:off x="832160" y="1539748"/>
              <a:ext cx="3057049" cy="3159125"/>
              <a:chOff x="3871167" y="-113854"/>
              <a:chExt cx="3057049" cy="3159125"/>
            </a:xfrm>
          </p:grpSpPr>
          <p:cxnSp>
            <p:nvCxnSpPr>
              <p:cNvPr id="22" name="直接连接符 21">
                <a:extLst>
                  <a:ext uri="{FF2B5EF4-FFF2-40B4-BE49-F238E27FC236}">
                    <a16:creationId xmlns:a16="http://schemas.microsoft.com/office/drawing/2014/main" id="{54EAF436-E548-C1D9-8DC4-9724F6F5DB12}"/>
                  </a:ext>
                </a:extLst>
              </p:cNvPr>
              <p:cNvCxnSpPr/>
              <p:nvPr/>
            </p:nvCxnSpPr>
            <p:spPr>
              <a:xfrm flipH="1">
                <a:off x="5401519" y="546100"/>
                <a:ext cx="490417" cy="1022042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  <a:prstDash val="lgDashDotDot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3" name="任意多边形: 形状 22">
                <a:extLst>
                  <a:ext uri="{FF2B5EF4-FFF2-40B4-BE49-F238E27FC236}">
                    <a16:creationId xmlns:a16="http://schemas.microsoft.com/office/drawing/2014/main" id="{848A549B-C85A-B7BF-ED87-CEE880D898DB}"/>
                  </a:ext>
                </a:extLst>
              </p:cNvPr>
              <p:cNvSpPr/>
              <p:nvPr/>
            </p:nvSpPr>
            <p:spPr>
              <a:xfrm>
                <a:off x="4194302" y="714489"/>
                <a:ext cx="2402840" cy="781050"/>
              </a:xfrm>
              <a:custGeom>
                <a:avLst/>
                <a:gdLst>
                  <a:gd name="connsiteX0" fmla="*/ 0 w 2514600"/>
                  <a:gd name="connsiteY0" fmla="*/ 784225 h 784225"/>
                  <a:gd name="connsiteX1" fmla="*/ 1250950 w 2514600"/>
                  <a:gd name="connsiteY1" fmla="*/ 0 h 784225"/>
                  <a:gd name="connsiteX2" fmla="*/ 2514600 w 2514600"/>
                  <a:gd name="connsiteY2" fmla="*/ 784225 h 784225"/>
                  <a:gd name="connsiteX0-1" fmla="*/ 108 w 2514708"/>
                  <a:gd name="connsiteY0-2" fmla="*/ 784225 h 784225"/>
                  <a:gd name="connsiteX1-3" fmla="*/ 1251058 w 2514708"/>
                  <a:gd name="connsiteY1-4" fmla="*/ 0 h 784225"/>
                  <a:gd name="connsiteX2-5" fmla="*/ 2514708 w 2514708"/>
                  <a:gd name="connsiteY2-6" fmla="*/ 784225 h 784225"/>
                  <a:gd name="connsiteX0-7" fmla="*/ 137 w 2514737"/>
                  <a:gd name="connsiteY0-8" fmla="*/ 784225 h 784225"/>
                  <a:gd name="connsiteX1-9" fmla="*/ 1251087 w 2514737"/>
                  <a:gd name="connsiteY1-10" fmla="*/ 0 h 784225"/>
                  <a:gd name="connsiteX2-11" fmla="*/ 2514737 w 2514737"/>
                  <a:gd name="connsiteY2-12" fmla="*/ 784225 h 784225"/>
                  <a:gd name="connsiteX0-13" fmla="*/ 0 w 2514600"/>
                  <a:gd name="connsiteY0-14" fmla="*/ 784225 h 784225"/>
                  <a:gd name="connsiteX1-15" fmla="*/ 1250950 w 2514600"/>
                  <a:gd name="connsiteY1-16" fmla="*/ 0 h 784225"/>
                  <a:gd name="connsiteX2-17" fmla="*/ 2514600 w 2514600"/>
                  <a:gd name="connsiteY2-18" fmla="*/ 784225 h 784225"/>
                  <a:gd name="connsiteX0-19" fmla="*/ 0 w 2514600"/>
                  <a:gd name="connsiteY0-20" fmla="*/ 779463 h 779463"/>
                  <a:gd name="connsiteX1-21" fmla="*/ 1257300 w 2514600"/>
                  <a:gd name="connsiteY1-22" fmla="*/ 0 h 779463"/>
                  <a:gd name="connsiteX2-23" fmla="*/ 2514600 w 2514600"/>
                  <a:gd name="connsiteY2-24" fmla="*/ 779463 h 779463"/>
                  <a:gd name="connsiteX0-25" fmla="*/ 0 w 2514600"/>
                  <a:gd name="connsiteY0-26" fmla="*/ 779463 h 779463"/>
                  <a:gd name="connsiteX1-27" fmla="*/ 1257300 w 2514600"/>
                  <a:gd name="connsiteY1-28" fmla="*/ 0 h 779463"/>
                  <a:gd name="connsiteX2-29" fmla="*/ 2514600 w 2514600"/>
                  <a:gd name="connsiteY2-30" fmla="*/ 779463 h 779463"/>
                  <a:gd name="connsiteX0-31" fmla="*/ 0 w 2514600"/>
                  <a:gd name="connsiteY0-32" fmla="*/ 779463 h 779463"/>
                  <a:gd name="connsiteX1-33" fmla="*/ 1257300 w 2514600"/>
                  <a:gd name="connsiteY1-34" fmla="*/ 0 h 779463"/>
                  <a:gd name="connsiteX2-35" fmla="*/ 2514600 w 2514600"/>
                  <a:gd name="connsiteY2-36" fmla="*/ 779463 h 779463"/>
                  <a:gd name="connsiteX0-37" fmla="*/ 0 w 2514600"/>
                  <a:gd name="connsiteY0-38" fmla="*/ 779463 h 779463"/>
                  <a:gd name="connsiteX1-39" fmla="*/ 1257300 w 2514600"/>
                  <a:gd name="connsiteY1-40" fmla="*/ 0 h 779463"/>
                  <a:gd name="connsiteX2-41" fmla="*/ 2514600 w 2514600"/>
                  <a:gd name="connsiteY2-42" fmla="*/ 779463 h 779463"/>
                  <a:gd name="connsiteX0-43" fmla="*/ 0 w 2519363"/>
                  <a:gd name="connsiteY0-44" fmla="*/ 779463 h 781050"/>
                  <a:gd name="connsiteX1-45" fmla="*/ 1257300 w 2519363"/>
                  <a:gd name="connsiteY1-46" fmla="*/ 0 h 781050"/>
                  <a:gd name="connsiteX2-47" fmla="*/ 2519363 w 2519363"/>
                  <a:gd name="connsiteY2-48" fmla="*/ 781050 h 78105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</a:cxnLst>
                <a:rect l="l" t="t" r="r" b="b"/>
                <a:pathLst>
                  <a:path w="2519363" h="781050">
                    <a:moveTo>
                      <a:pt x="0" y="779463"/>
                    </a:moveTo>
                    <a:cubicBezTo>
                      <a:pt x="1588" y="309563"/>
                      <a:pt x="657225" y="0"/>
                      <a:pt x="1257300" y="0"/>
                    </a:cubicBezTo>
                    <a:cubicBezTo>
                      <a:pt x="1919287" y="0"/>
                      <a:pt x="2503488" y="327025"/>
                      <a:pt x="2519363" y="781050"/>
                    </a:cubicBezTo>
                  </a:path>
                </a:pathLst>
              </a:cu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" name="任意多边形: 形状 23">
                <a:extLst>
                  <a:ext uri="{FF2B5EF4-FFF2-40B4-BE49-F238E27FC236}">
                    <a16:creationId xmlns:a16="http://schemas.microsoft.com/office/drawing/2014/main" id="{7AF22160-5E2D-6A37-F919-E045C00031B7}"/>
                  </a:ext>
                </a:extLst>
              </p:cNvPr>
              <p:cNvSpPr/>
              <p:nvPr/>
            </p:nvSpPr>
            <p:spPr>
              <a:xfrm rot="2712688">
                <a:off x="4914121" y="469656"/>
                <a:ext cx="1349773" cy="2358761"/>
              </a:xfrm>
              <a:custGeom>
                <a:avLst/>
                <a:gdLst>
                  <a:gd name="connsiteX0" fmla="*/ 0 w 1255602"/>
                  <a:gd name="connsiteY0" fmla="*/ 0 h 2270125"/>
                  <a:gd name="connsiteX1" fmla="*/ 1171575 w 1255602"/>
                  <a:gd name="connsiteY1" fmla="*/ 806450 h 2270125"/>
                  <a:gd name="connsiteX2" fmla="*/ 1069975 w 1255602"/>
                  <a:gd name="connsiteY2" fmla="*/ 2270125 h 2270125"/>
                  <a:gd name="connsiteX0-1" fmla="*/ 0 w 1255602"/>
                  <a:gd name="connsiteY0-2" fmla="*/ 29760 h 2299885"/>
                  <a:gd name="connsiteX1-3" fmla="*/ 1171575 w 1255602"/>
                  <a:gd name="connsiteY1-4" fmla="*/ 836210 h 2299885"/>
                  <a:gd name="connsiteX2-5" fmla="*/ 1069975 w 1255602"/>
                  <a:gd name="connsiteY2-6" fmla="*/ 2299885 h 2299885"/>
                  <a:gd name="connsiteX0-7" fmla="*/ 0 w 1255602"/>
                  <a:gd name="connsiteY0-8" fmla="*/ 30312 h 2300437"/>
                  <a:gd name="connsiteX1-9" fmla="*/ 1171575 w 1255602"/>
                  <a:gd name="connsiteY1-10" fmla="*/ 836762 h 2300437"/>
                  <a:gd name="connsiteX2-11" fmla="*/ 1069975 w 1255602"/>
                  <a:gd name="connsiteY2-12" fmla="*/ 2300437 h 2300437"/>
                  <a:gd name="connsiteX0-13" fmla="*/ 0 w 1255602"/>
                  <a:gd name="connsiteY0-14" fmla="*/ 30564 h 2300689"/>
                  <a:gd name="connsiteX1-15" fmla="*/ 1171575 w 1255602"/>
                  <a:gd name="connsiteY1-16" fmla="*/ 837014 h 2300689"/>
                  <a:gd name="connsiteX2-17" fmla="*/ 1069975 w 1255602"/>
                  <a:gd name="connsiteY2-18" fmla="*/ 2300689 h 2300689"/>
                  <a:gd name="connsiteX0-19" fmla="*/ 0 w 1255602"/>
                  <a:gd name="connsiteY0-20" fmla="*/ 30564 h 2300689"/>
                  <a:gd name="connsiteX1-21" fmla="*/ 1171575 w 1255602"/>
                  <a:gd name="connsiteY1-22" fmla="*/ 837014 h 2300689"/>
                  <a:gd name="connsiteX2-23" fmla="*/ 1069975 w 1255602"/>
                  <a:gd name="connsiteY2-24" fmla="*/ 2300689 h 2300689"/>
                  <a:gd name="connsiteX0-25" fmla="*/ 0 w 1255602"/>
                  <a:gd name="connsiteY0-26" fmla="*/ 34686 h 2304811"/>
                  <a:gd name="connsiteX1-27" fmla="*/ 1171575 w 1255602"/>
                  <a:gd name="connsiteY1-28" fmla="*/ 841136 h 2304811"/>
                  <a:gd name="connsiteX2-29" fmla="*/ 1069975 w 1255602"/>
                  <a:gd name="connsiteY2-30" fmla="*/ 2304811 h 2304811"/>
                  <a:gd name="connsiteX0-31" fmla="*/ 0 w 1255602"/>
                  <a:gd name="connsiteY0-32" fmla="*/ 33528 h 2303653"/>
                  <a:gd name="connsiteX1-33" fmla="*/ 1171575 w 1255602"/>
                  <a:gd name="connsiteY1-34" fmla="*/ 839978 h 2303653"/>
                  <a:gd name="connsiteX2-35" fmla="*/ 1069975 w 1255602"/>
                  <a:gd name="connsiteY2-36" fmla="*/ 2303653 h 2303653"/>
                  <a:gd name="connsiteX0-37" fmla="*/ 0 w 1332411"/>
                  <a:gd name="connsiteY0-38" fmla="*/ 33528 h 2303653"/>
                  <a:gd name="connsiteX1-39" fmla="*/ 1171575 w 1332411"/>
                  <a:gd name="connsiteY1-40" fmla="*/ 839978 h 2303653"/>
                  <a:gd name="connsiteX2-41" fmla="*/ 1069975 w 1332411"/>
                  <a:gd name="connsiteY2-42" fmla="*/ 2303653 h 2303653"/>
                  <a:gd name="connsiteX0-43" fmla="*/ 0 w 1339586"/>
                  <a:gd name="connsiteY0-44" fmla="*/ 33528 h 2303653"/>
                  <a:gd name="connsiteX1-45" fmla="*/ 1171575 w 1339586"/>
                  <a:gd name="connsiteY1-46" fmla="*/ 839978 h 2303653"/>
                  <a:gd name="connsiteX2-47" fmla="*/ 1069975 w 1339586"/>
                  <a:gd name="connsiteY2-48" fmla="*/ 2303653 h 2303653"/>
                  <a:gd name="connsiteX0-49" fmla="*/ 0 w 1301155"/>
                  <a:gd name="connsiteY0-50" fmla="*/ 33528 h 2357628"/>
                  <a:gd name="connsiteX1-51" fmla="*/ 1171575 w 1301155"/>
                  <a:gd name="connsiteY1-52" fmla="*/ 839978 h 2357628"/>
                  <a:gd name="connsiteX2-53" fmla="*/ 981075 w 1301155"/>
                  <a:gd name="connsiteY2-54" fmla="*/ 2357628 h 2357628"/>
                  <a:gd name="connsiteX0-55" fmla="*/ 0 w 1317460"/>
                  <a:gd name="connsiteY0-56" fmla="*/ 33606 h 2357706"/>
                  <a:gd name="connsiteX1-57" fmla="*/ 1196975 w 1317460"/>
                  <a:gd name="connsiteY1-58" fmla="*/ 838468 h 2357706"/>
                  <a:gd name="connsiteX2-59" fmla="*/ 981075 w 1317460"/>
                  <a:gd name="connsiteY2-60" fmla="*/ 2357706 h 2357706"/>
                  <a:gd name="connsiteX0-61" fmla="*/ 0 w 1317460"/>
                  <a:gd name="connsiteY0-62" fmla="*/ 35546 h 2359646"/>
                  <a:gd name="connsiteX1-63" fmla="*/ 1196975 w 1317460"/>
                  <a:gd name="connsiteY1-64" fmla="*/ 840408 h 2359646"/>
                  <a:gd name="connsiteX2-65" fmla="*/ 981075 w 1317460"/>
                  <a:gd name="connsiteY2-66" fmla="*/ 2359646 h 2359646"/>
                  <a:gd name="connsiteX0-67" fmla="*/ 0 w 1323781"/>
                  <a:gd name="connsiteY0-68" fmla="*/ 34742 h 2358842"/>
                  <a:gd name="connsiteX1-69" fmla="*/ 1206500 w 1323781"/>
                  <a:gd name="connsiteY1-70" fmla="*/ 855479 h 2358842"/>
                  <a:gd name="connsiteX2-71" fmla="*/ 981075 w 1323781"/>
                  <a:gd name="connsiteY2-72" fmla="*/ 2358842 h 2358842"/>
                  <a:gd name="connsiteX0-73" fmla="*/ 0 w 1331294"/>
                  <a:gd name="connsiteY0-74" fmla="*/ 33598 h 2357698"/>
                  <a:gd name="connsiteX1-75" fmla="*/ 1217613 w 1331294"/>
                  <a:gd name="connsiteY1-76" fmla="*/ 878147 h 2357698"/>
                  <a:gd name="connsiteX2-77" fmla="*/ 981075 w 1331294"/>
                  <a:gd name="connsiteY2-78" fmla="*/ 2357698 h 2357698"/>
                  <a:gd name="connsiteX0-79" fmla="*/ 0 w 1352061"/>
                  <a:gd name="connsiteY0-80" fmla="*/ 33598 h 2357698"/>
                  <a:gd name="connsiteX1-81" fmla="*/ 1217613 w 1352061"/>
                  <a:gd name="connsiteY1-82" fmla="*/ 878147 h 2357698"/>
                  <a:gd name="connsiteX2-83" fmla="*/ 981075 w 1352061"/>
                  <a:gd name="connsiteY2-84" fmla="*/ 2357698 h 2357698"/>
                  <a:gd name="connsiteX0-85" fmla="*/ 0 w 1355048"/>
                  <a:gd name="connsiteY0-86" fmla="*/ 33160 h 2357260"/>
                  <a:gd name="connsiteX1-87" fmla="*/ 1222375 w 1355048"/>
                  <a:gd name="connsiteY1-88" fmla="*/ 887234 h 2357260"/>
                  <a:gd name="connsiteX2-89" fmla="*/ 981075 w 1355048"/>
                  <a:gd name="connsiteY2-90" fmla="*/ 2357260 h 2357260"/>
                  <a:gd name="connsiteX0-91" fmla="*/ 0 w 1357763"/>
                  <a:gd name="connsiteY0-92" fmla="*/ 33160 h 2357260"/>
                  <a:gd name="connsiteX1-93" fmla="*/ 1222375 w 1357763"/>
                  <a:gd name="connsiteY1-94" fmla="*/ 887234 h 2357260"/>
                  <a:gd name="connsiteX2-95" fmla="*/ 981075 w 1357763"/>
                  <a:gd name="connsiteY2-96" fmla="*/ 2357260 h 2357260"/>
                  <a:gd name="connsiteX0-97" fmla="*/ 0 w 1365003"/>
                  <a:gd name="connsiteY0-98" fmla="*/ 33160 h 2357260"/>
                  <a:gd name="connsiteX1-99" fmla="*/ 1222375 w 1365003"/>
                  <a:gd name="connsiteY1-100" fmla="*/ 887234 h 2357260"/>
                  <a:gd name="connsiteX2-101" fmla="*/ 981075 w 1365003"/>
                  <a:gd name="connsiteY2-102" fmla="*/ 2357260 h 2357260"/>
                  <a:gd name="connsiteX0-103" fmla="*/ 0 w 1365003"/>
                  <a:gd name="connsiteY0-104" fmla="*/ 33716 h 2357816"/>
                  <a:gd name="connsiteX1-105" fmla="*/ 1222375 w 1365003"/>
                  <a:gd name="connsiteY1-106" fmla="*/ 887790 h 2357816"/>
                  <a:gd name="connsiteX2-107" fmla="*/ 981075 w 1365003"/>
                  <a:gd name="connsiteY2-108" fmla="*/ 2357816 h 2357816"/>
                  <a:gd name="connsiteX0-109" fmla="*/ 0 w 1365003"/>
                  <a:gd name="connsiteY0-110" fmla="*/ 33716 h 2357816"/>
                  <a:gd name="connsiteX1-111" fmla="*/ 1222375 w 1365003"/>
                  <a:gd name="connsiteY1-112" fmla="*/ 887790 h 2357816"/>
                  <a:gd name="connsiteX2-113" fmla="*/ 981075 w 1365003"/>
                  <a:gd name="connsiteY2-114" fmla="*/ 2357816 h 2357816"/>
                  <a:gd name="connsiteX0-115" fmla="*/ 0 w 1352303"/>
                  <a:gd name="connsiteY0-116" fmla="*/ 33716 h 2357816"/>
                  <a:gd name="connsiteX1-117" fmla="*/ 1209675 w 1352303"/>
                  <a:gd name="connsiteY1-118" fmla="*/ 887790 h 2357816"/>
                  <a:gd name="connsiteX2-119" fmla="*/ 968375 w 1352303"/>
                  <a:gd name="connsiteY2-120" fmla="*/ 2357816 h 2357816"/>
                  <a:gd name="connsiteX0-121" fmla="*/ 0 w 1352303"/>
                  <a:gd name="connsiteY0-122" fmla="*/ 34661 h 2358761"/>
                  <a:gd name="connsiteX1-123" fmla="*/ 1209675 w 1352303"/>
                  <a:gd name="connsiteY1-124" fmla="*/ 888735 h 2358761"/>
                  <a:gd name="connsiteX2-125" fmla="*/ 968375 w 1352303"/>
                  <a:gd name="connsiteY2-126" fmla="*/ 2358761 h 2358761"/>
                  <a:gd name="connsiteX0-127" fmla="*/ 0 w 1353782"/>
                  <a:gd name="connsiteY0-128" fmla="*/ 34661 h 2358761"/>
                  <a:gd name="connsiteX1-129" fmla="*/ 1209675 w 1353782"/>
                  <a:gd name="connsiteY1-130" fmla="*/ 888735 h 2358761"/>
                  <a:gd name="connsiteX2-131" fmla="*/ 968375 w 1353782"/>
                  <a:gd name="connsiteY2-132" fmla="*/ 2358761 h 2358761"/>
                  <a:gd name="connsiteX0-133" fmla="*/ 0 w 1349773"/>
                  <a:gd name="connsiteY0-134" fmla="*/ 34661 h 2358761"/>
                  <a:gd name="connsiteX1-135" fmla="*/ 1209675 w 1349773"/>
                  <a:gd name="connsiteY1-136" fmla="*/ 888735 h 2358761"/>
                  <a:gd name="connsiteX2-137" fmla="*/ 968375 w 1349773"/>
                  <a:gd name="connsiteY2-138" fmla="*/ 2358761 h 235876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</a:cxnLst>
                <a:rect l="l" t="t" r="r" b="b"/>
                <a:pathLst>
                  <a:path w="1349773" h="2358761">
                    <a:moveTo>
                      <a:pt x="0" y="34661"/>
                    </a:moveTo>
                    <a:cubicBezTo>
                      <a:pt x="561711" y="-144991"/>
                      <a:pt x="986896" y="408781"/>
                      <a:pt x="1209675" y="888735"/>
                    </a:cubicBezTo>
                    <a:cubicBezTo>
                      <a:pt x="1403879" y="1368690"/>
                      <a:pt x="1456002" y="2106612"/>
                      <a:pt x="968375" y="2358761"/>
                    </a:cubicBezTo>
                  </a:path>
                </a:pathLst>
              </a:cu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" name="任意多边形: 形状 24">
                <a:extLst>
                  <a:ext uri="{FF2B5EF4-FFF2-40B4-BE49-F238E27FC236}">
                    <a16:creationId xmlns:a16="http://schemas.microsoft.com/office/drawing/2014/main" id="{D298798B-F929-B16D-6C4D-851E8385F7AA}"/>
                  </a:ext>
                </a:extLst>
              </p:cNvPr>
              <p:cNvSpPr/>
              <p:nvPr/>
            </p:nvSpPr>
            <p:spPr>
              <a:xfrm rot="18887312" flipH="1">
                <a:off x="4522946" y="465179"/>
                <a:ext cx="1349773" cy="2358761"/>
              </a:xfrm>
              <a:custGeom>
                <a:avLst/>
                <a:gdLst>
                  <a:gd name="connsiteX0" fmla="*/ 0 w 1255602"/>
                  <a:gd name="connsiteY0" fmla="*/ 0 h 2270125"/>
                  <a:gd name="connsiteX1" fmla="*/ 1171575 w 1255602"/>
                  <a:gd name="connsiteY1" fmla="*/ 806450 h 2270125"/>
                  <a:gd name="connsiteX2" fmla="*/ 1069975 w 1255602"/>
                  <a:gd name="connsiteY2" fmla="*/ 2270125 h 2270125"/>
                  <a:gd name="connsiteX0-1" fmla="*/ 0 w 1255602"/>
                  <a:gd name="connsiteY0-2" fmla="*/ 29760 h 2299885"/>
                  <a:gd name="connsiteX1-3" fmla="*/ 1171575 w 1255602"/>
                  <a:gd name="connsiteY1-4" fmla="*/ 836210 h 2299885"/>
                  <a:gd name="connsiteX2-5" fmla="*/ 1069975 w 1255602"/>
                  <a:gd name="connsiteY2-6" fmla="*/ 2299885 h 2299885"/>
                  <a:gd name="connsiteX0-7" fmla="*/ 0 w 1255602"/>
                  <a:gd name="connsiteY0-8" fmla="*/ 30312 h 2300437"/>
                  <a:gd name="connsiteX1-9" fmla="*/ 1171575 w 1255602"/>
                  <a:gd name="connsiteY1-10" fmla="*/ 836762 h 2300437"/>
                  <a:gd name="connsiteX2-11" fmla="*/ 1069975 w 1255602"/>
                  <a:gd name="connsiteY2-12" fmla="*/ 2300437 h 2300437"/>
                  <a:gd name="connsiteX0-13" fmla="*/ 0 w 1255602"/>
                  <a:gd name="connsiteY0-14" fmla="*/ 30564 h 2300689"/>
                  <a:gd name="connsiteX1-15" fmla="*/ 1171575 w 1255602"/>
                  <a:gd name="connsiteY1-16" fmla="*/ 837014 h 2300689"/>
                  <a:gd name="connsiteX2-17" fmla="*/ 1069975 w 1255602"/>
                  <a:gd name="connsiteY2-18" fmla="*/ 2300689 h 2300689"/>
                  <a:gd name="connsiteX0-19" fmla="*/ 0 w 1255602"/>
                  <a:gd name="connsiteY0-20" fmla="*/ 30564 h 2300689"/>
                  <a:gd name="connsiteX1-21" fmla="*/ 1171575 w 1255602"/>
                  <a:gd name="connsiteY1-22" fmla="*/ 837014 h 2300689"/>
                  <a:gd name="connsiteX2-23" fmla="*/ 1069975 w 1255602"/>
                  <a:gd name="connsiteY2-24" fmla="*/ 2300689 h 2300689"/>
                  <a:gd name="connsiteX0-25" fmla="*/ 0 w 1255602"/>
                  <a:gd name="connsiteY0-26" fmla="*/ 34686 h 2304811"/>
                  <a:gd name="connsiteX1-27" fmla="*/ 1171575 w 1255602"/>
                  <a:gd name="connsiteY1-28" fmla="*/ 841136 h 2304811"/>
                  <a:gd name="connsiteX2-29" fmla="*/ 1069975 w 1255602"/>
                  <a:gd name="connsiteY2-30" fmla="*/ 2304811 h 2304811"/>
                  <a:gd name="connsiteX0-31" fmla="*/ 0 w 1255602"/>
                  <a:gd name="connsiteY0-32" fmla="*/ 33528 h 2303653"/>
                  <a:gd name="connsiteX1-33" fmla="*/ 1171575 w 1255602"/>
                  <a:gd name="connsiteY1-34" fmla="*/ 839978 h 2303653"/>
                  <a:gd name="connsiteX2-35" fmla="*/ 1069975 w 1255602"/>
                  <a:gd name="connsiteY2-36" fmla="*/ 2303653 h 2303653"/>
                  <a:gd name="connsiteX0-37" fmla="*/ 0 w 1332411"/>
                  <a:gd name="connsiteY0-38" fmla="*/ 33528 h 2303653"/>
                  <a:gd name="connsiteX1-39" fmla="*/ 1171575 w 1332411"/>
                  <a:gd name="connsiteY1-40" fmla="*/ 839978 h 2303653"/>
                  <a:gd name="connsiteX2-41" fmla="*/ 1069975 w 1332411"/>
                  <a:gd name="connsiteY2-42" fmla="*/ 2303653 h 2303653"/>
                  <a:gd name="connsiteX0-43" fmla="*/ 0 w 1339586"/>
                  <a:gd name="connsiteY0-44" fmla="*/ 33528 h 2303653"/>
                  <a:gd name="connsiteX1-45" fmla="*/ 1171575 w 1339586"/>
                  <a:gd name="connsiteY1-46" fmla="*/ 839978 h 2303653"/>
                  <a:gd name="connsiteX2-47" fmla="*/ 1069975 w 1339586"/>
                  <a:gd name="connsiteY2-48" fmla="*/ 2303653 h 2303653"/>
                  <a:gd name="connsiteX0-49" fmla="*/ 0 w 1301155"/>
                  <a:gd name="connsiteY0-50" fmla="*/ 33528 h 2357628"/>
                  <a:gd name="connsiteX1-51" fmla="*/ 1171575 w 1301155"/>
                  <a:gd name="connsiteY1-52" fmla="*/ 839978 h 2357628"/>
                  <a:gd name="connsiteX2-53" fmla="*/ 981075 w 1301155"/>
                  <a:gd name="connsiteY2-54" fmla="*/ 2357628 h 2357628"/>
                  <a:gd name="connsiteX0-55" fmla="*/ 0 w 1317460"/>
                  <a:gd name="connsiteY0-56" fmla="*/ 33606 h 2357706"/>
                  <a:gd name="connsiteX1-57" fmla="*/ 1196975 w 1317460"/>
                  <a:gd name="connsiteY1-58" fmla="*/ 838468 h 2357706"/>
                  <a:gd name="connsiteX2-59" fmla="*/ 981075 w 1317460"/>
                  <a:gd name="connsiteY2-60" fmla="*/ 2357706 h 2357706"/>
                  <a:gd name="connsiteX0-61" fmla="*/ 0 w 1317460"/>
                  <a:gd name="connsiteY0-62" fmla="*/ 35546 h 2359646"/>
                  <a:gd name="connsiteX1-63" fmla="*/ 1196975 w 1317460"/>
                  <a:gd name="connsiteY1-64" fmla="*/ 840408 h 2359646"/>
                  <a:gd name="connsiteX2-65" fmla="*/ 981075 w 1317460"/>
                  <a:gd name="connsiteY2-66" fmla="*/ 2359646 h 2359646"/>
                  <a:gd name="connsiteX0-67" fmla="*/ 0 w 1323781"/>
                  <a:gd name="connsiteY0-68" fmla="*/ 34742 h 2358842"/>
                  <a:gd name="connsiteX1-69" fmla="*/ 1206500 w 1323781"/>
                  <a:gd name="connsiteY1-70" fmla="*/ 855479 h 2358842"/>
                  <a:gd name="connsiteX2-71" fmla="*/ 981075 w 1323781"/>
                  <a:gd name="connsiteY2-72" fmla="*/ 2358842 h 2358842"/>
                  <a:gd name="connsiteX0-73" fmla="*/ 0 w 1331294"/>
                  <a:gd name="connsiteY0-74" fmla="*/ 33598 h 2357698"/>
                  <a:gd name="connsiteX1-75" fmla="*/ 1217613 w 1331294"/>
                  <a:gd name="connsiteY1-76" fmla="*/ 878147 h 2357698"/>
                  <a:gd name="connsiteX2-77" fmla="*/ 981075 w 1331294"/>
                  <a:gd name="connsiteY2-78" fmla="*/ 2357698 h 2357698"/>
                  <a:gd name="connsiteX0-79" fmla="*/ 0 w 1352061"/>
                  <a:gd name="connsiteY0-80" fmla="*/ 33598 h 2357698"/>
                  <a:gd name="connsiteX1-81" fmla="*/ 1217613 w 1352061"/>
                  <a:gd name="connsiteY1-82" fmla="*/ 878147 h 2357698"/>
                  <a:gd name="connsiteX2-83" fmla="*/ 981075 w 1352061"/>
                  <a:gd name="connsiteY2-84" fmla="*/ 2357698 h 2357698"/>
                  <a:gd name="connsiteX0-85" fmla="*/ 0 w 1355048"/>
                  <a:gd name="connsiteY0-86" fmla="*/ 33160 h 2357260"/>
                  <a:gd name="connsiteX1-87" fmla="*/ 1222375 w 1355048"/>
                  <a:gd name="connsiteY1-88" fmla="*/ 887234 h 2357260"/>
                  <a:gd name="connsiteX2-89" fmla="*/ 981075 w 1355048"/>
                  <a:gd name="connsiteY2-90" fmla="*/ 2357260 h 2357260"/>
                  <a:gd name="connsiteX0-91" fmla="*/ 0 w 1357763"/>
                  <a:gd name="connsiteY0-92" fmla="*/ 33160 h 2357260"/>
                  <a:gd name="connsiteX1-93" fmla="*/ 1222375 w 1357763"/>
                  <a:gd name="connsiteY1-94" fmla="*/ 887234 h 2357260"/>
                  <a:gd name="connsiteX2-95" fmla="*/ 981075 w 1357763"/>
                  <a:gd name="connsiteY2-96" fmla="*/ 2357260 h 2357260"/>
                  <a:gd name="connsiteX0-97" fmla="*/ 0 w 1365003"/>
                  <a:gd name="connsiteY0-98" fmla="*/ 33160 h 2357260"/>
                  <a:gd name="connsiteX1-99" fmla="*/ 1222375 w 1365003"/>
                  <a:gd name="connsiteY1-100" fmla="*/ 887234 h 2357260"/>
                  <a:gd name="connsiteX2-101" fmla="*/ 981075 w 1365003"/>
                  <a:gd name="connsiteY2-102" fmla="*/ 2357260 h 2357260"/>
                  <a:gd name="connsiteX0-103" fmla="*/ 0 w 1365003"/>
                  <a:gd name="connsiteY0-104" fmla="*/ 33716 h 2357816"/>
                  <a:gd name="connsiteX1-105" fmla="*/ 1222375 w 1365003"/>
                  <a:gd name="connsiteY1-106" fmla="*/ 887790 h 2357816"/>
                  <a:gd name="connsiteX2-107" fmla="*/ 981075 w 1365003"/>
                  <a:gd name="connsiteY2-108" fmla="*/ 2357816 h 2357816"/>
                  <a:gd name="connsiteX0-109" fmla="*/ 0 w 1365003"/>
                  <a:gd name="connsiteY0-110" fmla="*/ 33716 h 2357816"/>
                  <a:gd name="connsiteX1-111" fmla="*/ 1222375 w 1365003"/>
                  <a:gd name="connsiteY1-112" fmla="*/ 887790 h 2357816"/>
                  <a:gd name="connsiteX2-113" fmla="*/ 981075 w 1365003"/>
                  <a:gd name="connsiteY2-114" fmla="*/ 2357816 h 2357816"/>
                  <a:gd name="connsiteX0-115" fmla="*/ 0 w 1352303"/>
                  <a:gd name="connsiteY0-116" fmla="*/ 33716 h 2357816"/>
                  <a:gd name="connsiteX1-117" fmla="*/ 1209675 w 1352303"/>
                  <a:gd name="connsiteY1-118" fmla="*/ 887790 h 2357816"/>
                  <a:gd name="connsiteX2-119" fmla="*/ 968375 w 1352303"/>
                  <a:gd name="connsiteY2-120" fmla="*/ 2357816 h 2357816"/>
                  <a:gd name="connsiteX0-121" fmla="*/ 0 w 1352303"/>
                  <a:gd name="connsiteY0-122" fmla="*/ 34661 h 2358761"/>
                  <a:gd name="connsiteX1-123" fmla="*/ 1209675 w 1352303"/>
                  <a:gd name="connsiteY1-124" fmla="*/ 888735 h 2358761"/>
                  <a:gd name="connsiteX2-125" fmla="*/ 968375 w 1352303"/>
                  <a:gd name="connsiteY2-126" fmla="*/ 2358761 h 2358761"/>
                  <a:gd name="connsiteX0-127" fmla="*/ 0 w 1353782"/>
                  <a:gd name="connsiteY0-128" fmla="*/ 34661 h 2358761"/>
                  <a:gd name="connsiteX1-129" fmla="*/ 1209675 w 1353782"/>
                  <a:gd name="connsiteY1-130" fmla="*/ 888735 h 2358761"/>
                  <a:gd name="connsiteX2-131" fmla="*/ 968375 w 1353782"/>
                  <a:gd name="connsiteY2-132" fmla="*/ 2358761 h 2358761"/>
                  <a:gd name="connsiteX0-133" fmla="*/ 0 w 1349773"/>
                  <a:gd name="connsiteY0-134" fmla="*/ 34661 h 2358761"/>
                  <a:gd name="connsiteX1-135" fmla="*/ 1209675 w 1349773"/>
                  <a:gd name="connsiteY1-136" fmla="*/ 888735 h 2358761"/>
                  <a:gd name="connsiteX2-137" fmla="*/ 968375 w 1349773"/>
                  <a:gd name="connsiteY2-138" fmla="*/ 2358761 h 235876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</a:cxnLst>
                <a:rect l="l" t="t" r="r" b="b"/>
                <a:pathLst>
                  <a:path w="1349773" h="2358761">
                    <a:moveTo>
                      <a:pt x="0" y="34661"/>
                    </a:moveTo>
                    <a:cubicBezTo>
                      <a:pt x="561711" y="-144991"/>
                      <a:pt x="986896" y="408781"/>
                      <a:pt x="1209675" y="888735"/>
                    </a:cubicBezTo>
                    <a:cubicBezTo>
                      <a:pt x="1403879" y="1368690"/>
                      <a:pt x="1456002" y="2106612"/>
                      <a:pt x="968375" y="2358761"/>
                    </a:cubicBezTo>
                  </a:path>
                </a:pathLst>
              </a:cu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id="{05920977-5E58-CD14-BC17-756EE3847D38}"/>
                  </a:ext>
                </a:extLst>
              </p:cNvPr>
              <p:cNvSpPr/>
              <p:nvPr/>
            </p:nvSpPr>
            <p:spPr>
              <a:xfrm>
                <a:off x="4202768" y="227561"/>
                <a:ext cx="2402840" cy="2545080"/>
              </a:xfrm>
              <a:prstGeom prst="ellipse">
                <a:avLst/>
              </a:prstGeom>
              <a:solidFill>
                <a:srgbClr val="B4C7E7">
                  <a:alpha val="22745"/>
                </a:srgb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任意多边形: 形状 26">
                <a:extLst>
                  <a:ext uri="{FF2B5EF4-FFF2-40B4-BE49-F238E27FC236}">
                    <a16:creationId xmlns:a16="http://schemas.microsoft.com/office/drawing/2014/main" id="{7DBB0815-43DD-1716-90AB-32A79C76C76D}"/>
                  </a:ext>
                </a:extLst>
              </p:cNvPr>
              <p:cNvSpPr/>
              <p:nvPr/>
            </p:nvSpPr>
            <p:spPr>
              <a:xfrm>
                <a:off x="4862193" y="327456"/>
                <a:ext cx="1349773" cy="2358761"/>
              </a:xfrm>
              <a:custGeom>
                <a:avLst/>
                <a:gdLst>
                  <a:gd name="connsiteX0" fmla="*/ 0 w 1255602"/>
                  <a:gd name="connsiteY0" fmla="*/ 0 h 2270125"/>
                  <a:gd name="connsiteX1" fmla="*/ 1171575 w 1255602"/>
                  <a:gd name="connsiteY1" fmla="*/ 806450 h 2270125"/>
                  <a:gd name="connsiteX2" fmla="*/ 1069975 w 1255602"/>
                  <a:gd name="connsiteY2" fmla="*/ 2270125 h 2270125"/>
                  <a:gd name="connsiteX0-1" fmla="*/ 0 w 1255602"/>
                  <a:gd name="connsiteY0-2" fmla="*/ 29760 h 2299885"/>
                  <a:gd name="connsiteX1-3" fmla="*/ 1171575 w 1255602"/>
                  <a:gd name="connsiteY1-4" fmla="*/ 836210 h 2299885"/>
                  <a:gd name="connsiteX2-5" fmla="*/ 1069975 w 1255602"/>
                  <a:gd name="connsiteY2-6" fmla="*/ 2299885 h 2299885"/>
                  <a:gd name="connsiteX0-7" fmla="*/ 0 w 1255602"/>
                  <a:gd name="connsiteY0-8" fmla="*/ 30312 h 2300437"/>
                  <a:gd name="connsiteX1-9" fmla="*/ 1171575 w 1255602"/>
                  <a:gd name="connsiteY1-10" fmla="*/ 836762 h 2300437"/>
                  <a:gd name="connsiteX2-11" fmla="*/ 1069975 w 1255602"/>
                  <a:gd name="connsiteY2-12" fmla="*/ 2300437 h 2300437"/>
                  <a:gd name="connsiteX0-13" fmla="*/ 0 w 1255602"/>
                  <a:gd name="connsiteY0-14" fmla="*/ 30564 h 2300689"/>
                  <a:gd name="connsiteX1-15" fmla="*/ 1171575 w 1255602"/>
                  <a:gd name="connsiteY1-16" fmla="*/ 837014 h 2300689"/>
                  <a:gd name="connsiteX2-17" fmla="*/ 1069975 w 1255602"/>
                  <a:gd name="connsiteY2-18" fmla="*/ 2300689 h 2300689"/>
                  <a:gd name="connsiteX0-19" fmla="*/ 0 w 1255602"/>
                  <a:gd name="connsiteY0-20" fmla="*/ 30564 h 2300689"/>
                  <a:gd name="connsiteX1-21" fmla="*/ 1171575 w 1255602"/>
                  <a:gd name="connsiteY1-22" fmla="*/ 837014 h 2300689"/>
                  <a:gd name="connsiteX2-23" fmla="*/ 1069975 w 1255602"/>
                  <a:gd name="connsiteY2-24" fmla="*/ 2300689 h 2300689"/>
                  <a:gd name="connsiteX0-25" fmla="*/ 0 w 1255602"/>
                  <a:gd name="connsiteY0-26" fmla="*/ 34686 h 2304811"/>
                  <a:gd name="connsiteX1-27" fmla="*/ 1171575 w 1255602"/>
                  <a:gd name="connsiteY1-28" fmla="*/ 841136 h 2304811"/>
                  <a:gd name="connsiteX2-29" fmla="*/ 1069975 w 1255602"/>
                  <a:gd name="connsiteY2-30" fmla="*/ 2304811 h 2304811"/>
                  <a:gd name="connsiteX0-31" fmla="*/ 0 w 1255602"/>
                  <a:gd name="connsiteY0-32" fmla="*/ 33528 h 2303653"/>
                  <a:gd name="connsiteX1-33" fmla="*/ 1171575 w 1255602"/>
                  <a:gd name="connsiteY1-34" fmla="*/ 839978 h 2303653"/>
                  <a:gd name="connsiteX2-35" fmla="*/ 1069975 w 1255602"/>
                  <a:gd name="connsiteY2-36" fmla="*/ 2303653 h 2303653"/>
                  <a:gd name="connsiteX0-37" fmla="*/ 0 w 1332411"/>
                  <a:gd name="connsiteY0-38" fmla="*/ 33528 h 2303653"/>
                  <a:gd name="connsiteX1-39" fmla="*/ 1171575 w 1332411"/>
                  <a:gd name="connsiteY1-40" fmla="*/ 839978 h 2303653"/>
                  <a:gd name="connsiteX2-41" fmla="*/ 1069975 w 1332411"/>
                  <a:gd name="connsiteY2-42" fmla="*/ 2303653 h 2303653"/>
                  <a:gd name="connsiteX0-43" fmla="*/ 0 w 1339586"/>
                  <a:gd name="connsiteY0-44" fmla="*/ 33528 h 2303653"/>
                  <a:gd name="connsiteX1-45" fmla="*/ 1171575 w 1339586"/>
                  <a:gd name="connsiteY1-46" fmla="*/ 839978 h 2303653"/>
                  <a:gd name="connsiteX2-47" fmla="*/ 1069975 w 1339586"/>
                  <a:gd name="connsiteY2-48" fmla="*/ 2303653 h 2303653"/>
                  <a:gd name="connsiteX0-49" fmla="*/ 0 w 1301155"/>
                  <a:gd name="connsiteY0-50" fmla="*/ 33528 h 2357628"/>
                  <a:gd name="connsiteX1-51" fmla="*/ 1171575 w 1301155"/>
                  <a:gd name="connsiteY1-52" fmla="*/ 839978 h 2357628"/>
                  <a:gd name="connsiteX2-53" fmla="*/ 981075 w 1301155"/>
                  <a:gd name="connsiteY2-54" fmla="*/ 2357628 h 2357628"/>
                  <a:gd name="connsiteX0-55" fmla="*/ 0 w 1317460"/>
                  <a:gd name="connsiteY0-56" fmla="*/ 33606 h 2357706"/>
                  <a:gd name="connsiteX1-57" fmla="*/ 1196975 w 1317460"/>
                  <a:gd name="connsiteY1-58" fmla="*/ 838468 h 2357706"/>
                  <a:gd name="connsiteX2-59" fmla="*/ 981075 w 1317460"/>
                  <a:gd name="connsiteY2-60" fmla="*/ 2357706 h 2357706"/>
                  <a:gd name="connsiteX0-61" fmla="*/ 0 w 1317460"/>
                  <a:gd name="connsiteY0-62" fmla="*/ 35546 h 2359646"/>
                  <a:gd name="connsiteX1-63" fmla="*/ 1196975 w 1317460"/>
                  <a:gd name="connsiteY1-64" fmla="*/ 840408 h 2359646"/>
                  <a:gd name="connsiteX2-65" fmla="*/ 981075 w 1317460"/>
                  <a:gd name="connsiteY2-66" fmla="*/ 2359646 h 2359646"/>
                  <a:gd name="connsiteX0-67" fmla="*/ 0 w 1323781"/>
                  <a:gd name="connsiteY0-68" fmla="*/ 34742 h 2358842"/>
                  <a:gd name="connsiteX1-69" fmla="*/ 1206500 w 1323781"/>
                  <a:gd name="connsiteY1-70" fmla="*/ 855479 h 2358842"/>
                  <a:gd name="connsiteX2-71" fmla="*/ 981075 w 1323781"/>
                  <a:gd name="connsiteY2-72" fmla="*/ 2358842 h 2358842"/>
                  <a:gd name="connsiteX0-73" fmla="*/ 0 w 1331294"/>
                  <a:gd name="connsiteY0-74" fmla="*/ 33598 h 2357698"/>
                  <a:gd name="connsiteX1-75" fmla="*/ 1217613 w 1331294"/>
                  <a:gd name="connsiteY1-76" fmla="*/ 878147 h 2357698"/>
                  <a:gd name="connsiteX2-77" fmla="*/ 981075 w 1331294"/>
                  <a:gd name="connsiteY2-78" fmla="*/ 2357698 h 2357698"/>
                  <a:gd name="connsiteX0-79" fmla="*/ 0 w 1352061"/>
                  <a:gd name="connsiteY0-80" fmla="*/ 33598 h 2357698"/>
                  <a:gd name="connsiteX1-81" fmla="*/ 1217613 w 1352061"/>
                  <a:gd name="connsiteY1-82" fmla="*/ 878147 h 2357698"/>
                  <a:gd name="connsiteX2-83" fmla="*/ 981075 w 1352061"/>
                  <a:gd name="connsiteY2-84" fmla="*/ 2357698 h 2357698"/>
                  <a:gd name="connsiteX0-85" fmla="*/ 0 w 1355048"/>
                  <a:gd name="connsiteY0-86" fmla="*/ 33160 h 2357260"/>
                  <a:gd name="connsiteX1-87" fmla="*/ 1222375 w 1355048"/>
                  <a:gd name="connsiteY1-88" fmla="*/ 887234 h 2357260"/>
                  <a:gd name="connsiteX2-89" fmla="*/ 981075 w 1355048"/>
                  <a:gd name="connsiteY2-90" fmla="*/ 2357260 h 2357260"/>
                  <a:gd name="connsiteX0-91" fmla="*/ 0 w 1357763"/>
                  <a:gd name="connsiteY0-92" fmla="*/ 33160 h 2357260"/>
                  <a:gd name="connsiteX1-93" fmla="*/ 1222375 w 1357763"/>
                  <a:gd name="connsiteY1-94" fmla="*/ 887234 h 2357260"/>
                  <a:gd name="connsiteX2-95" fmla="*/ 981075 w 1357763"/>
                  <a:gd name="connsiteY2-96" fmla="*/ 2357260 h 2357260"/>
                  <a:gd name="connsiteX0-97" fmla="*/ 0 w 1365003"/>
                  <a:gd name="connsiteY0-98" fmla="*/ 33160 h 2357260"/>
                  <a:gd name="connsiteX1-99" fmla="*/ 1222375 w 1365003"/>
                  <a:gd name="connsiteY1-100" fmla="*/ 887234 h 2357260"/>
                  <a:gd name="connsiteX2-101" fmla="*/ 981075 w 1365003"/>
                  <a:gd name="connsiteY2-102" fmla="*/ 2357260 h 2357260"/>
                  <a:gd name="connsiteX0-103" fmla="*/ 0 w 1365003"/>
                  <a:gd name="connsiteY0-104" fmla="*/ 33716 h 2357816"/>
                  <a:gd name="connsiteX1-105" fmla="*/ 1222375 w 1365003"/>
                  <a:gd name="connsiteY1-106" fmla="*/ 887790 h 2357816"/>
                  <a:gd name="connsiteX2-107" fmla="*/ 981075 w 1365003"/>
                  <a:gd name="connsiteY2-108" fmla="*/ 2357816 h 2357816"/>
                  <a:gd name="connsiteX0-109" fmla="*/ 0 w 1365003"/>
                  <a:gd name="connsiteY0-110" fmla="*/ 33716 h 2357816"/>
                  <a:gd name="connsiteX1-111" fmla="*/ 1222375 w 1365003"/>
                  <a:gd name="connsiteY1-112" fmla="*/ 887790 h 2357816"/>
                  <a:gd name="connsiteX2-113" fmla="*/ 981075 w 1365003"/>
                  <a:gd name="connsiteY2-114" fmla="*/ 2357816 h 2357816"/>
                  <a:gd name="connsiteX0-115" fmla="*/ 0 w 1352303"/>
                  <a:gd name="connsiteY0-116" fmla="*/ 33716 h 2357816"/>
                  <a:gd name="connsiteX1-117" fmla="*/ 1209675 w 1352303"/>
                  <a:gd name="connsiteY1-118" fmla="*/ 887790 h 2357816"/>
                  <a:gd name="connsiteX2-119" fmla="*/ 968375 w 1352303"/>
                  <a:gd name="connsiteY2-120" fmla="*/ 2357816 h 2357816"/>
                  <a:gd name="connsiteX0-121" fmla="*/ 0 w 1352303"/>
                  <a:gd name="connsiteY0-122" fmla="*/ 34661 h 2358761"/>
                  <a:gd name="connsiteX1-123" fmla="*/ 1209675 w 1352303"/>
                  <a:gd name="connsiteY1-124" fmla="*/ 888735 h 2358761"/>
                  <a:gd name="connsiteX2-125" fmla="*/ 968375 w 1352303"/>
                  <a:gd name="connsiteY2-126" fmla="*/ 2358761 h 2358761"/>
                  <a:gd name="connsiteX0-127" fmla="*/ 0 w 1353782"/>
                  <a:gd name="connsiteY0-128" fmla="*/ 34661 h 2358761"/>
                  <a:gd name="connsiteX1-129" fmla="*/ 1209675 w 1353782"/>
                  <a:gd name="connsiteY1-130" fmla="*/ 888735 h 2358761"/>
                  <a:gd name="connsiteX2-131" fmla="*/ 968375 w 1353782"/>
                  <a:gd name="connsiteY2-132" fmla="*/ 2358761 h 2358761"/>
                  <a:gd name="connsiteX0-133" fmla="*/ 0 w 1349773"/>
                  <a:gd name="connsiteY0-134" fmla="*/ 34661 h 2358761"/>
                  <a:gd name="connsiteX1-135" fmla="*/ 1209675 w 1349773"/>
                  <a:gd name="connsiteY1-136" fmla="*/ 888735 h 2358761"/>
                  <a:gd name="connsiteX2-137" fmla="*/ 968375 w 1349773"/>
                  <a:gd name="connsiteY2-138" fmla="*/ 2358761 h 235876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</a:cxnLst>
                <a:rect l="l" t="t" r="r" b="b"/>
                <a:pathLst>
                  <a:path w="1349773" h="2358761">
                    <a:moveTo>
                      <a:pt x="0" y="34661"/>
                    </a:moveTo>
                    <a:cubicBezTo>
                      <a:pt x="561711" y="-144991"/>
                      <a:pt x="986896" y="408781"/>
                      <a:pt x="1209675" y="888735"/>
                    </a:cubicBezTo>
                    <a:cubicBezTo>
                      <a:pt x="1403879" y="1368690"/>
                      <a:pt x="1456002" y="2106612"/>
                      <a:pt x="968375" y="2358761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任意多边形: 形状 27">
                <a:extLst>
                  <a:ext uri="{FF2B5EF4-FFF2-40B4-BE49-F238E27FC236}">
                    <a16:creationId xmlns:a16="http://schemas.microsoft.com/office/drawing/2014/main" id="{48F281C0-A61E-D574-CD9A-D92AA5C2122C}"/>
                  </a:ext>
                </a:extLst>
              </p:cNvPr>
              <p:cNvSpPr/>
              <p:nvPr/>
            </p:nvSpPr>
            <p:spPr>
              <a:xfrm flipH="1">
                <a:off x="4575455" y="325725"/>
                <a:ext cx="1349773" cy="2358761"/>
              </a:xfrm>
              <a:custGeom>
                <a:avLst/>
                <a:gdLst>
                  <a:gd name="connsiteX0" fmla="*/ 0 w 1255602"/>
                  <a:gd name="connsiteY0" fmla="*/ 0 h 2270125"/>
                  <a:gd name="connsiteX1" fmla="*/ 1171575 w 1255602"/>
                  <a:gd name="connsiteY1" fmla="*/ 806450 h 2270125"/>
                  <a:gd name="connsiteX2" fmla="*/ 1069975 w 1255602"/>
                  <a:gd name="connsiteY2" fmla="*/ 2270125 h 2270125"/>
                  <a:gd name="connsiteX0-1" fmla="*/ 0 w 1255602"/>
                  <a:gd name="connsiteY0-2" fmla="*/ 29760 h 2299885"/>
                  <a:gd name="connsiteX1-3" fmla="*/ 1171575 w 1255602"/>
                  <a:gd name="connsiteY1-4" fmla="*/ 836210 h 2299885"/>
                  <a:gd name="connsiteX2-5" fmla="*/ 1069975 w 1255602"/>
                  <a:gd name="connsiteY2-6" fmla="*/ 2299885 h 2299885"/>
                  <a:gd name="connsiteX0-7" fmla="*/ 0 w 1255602"/>
                  <a:gd name="connsiteY0-8" fmla="*/ 30312 h 2300437"/>
                  <a:gd name="connsiteX1-9" fmla="*/ 1171575 w 1255602"/>
                  <a:gd name="connsiteY1-10" fmla="*/ 836762 h 2300437"/>
                  <a:gd name="connsiteX2-11" fmla="*/ 1069975 w 1255602"/>
                  <a:gd name="connsiteY2-12" fmla="*/ 2300437 h 2300437"/>
                  <a:gd name="connsiteX0-13" fmla="*/ 0 w 1255602"/>
                  <a:gd name="connsiteY0-14" fmla="*/ 30564 h 2300689"/>
                  <a:gd name="connsiteX1-15" fmla="*/ 1171575 w 1255602"/>
                  <a:gd name="connsiteY1-16" fmla="*/ 837014 h 2300689"/>
                  <a:gd name="connsiteX2-17" fmla="*/ 1069975 w 1255602"/>
                  <a:gd name="connsiteY2-18" fmla="*/ 2300689 h 2300689"/>
                  <a:gd name="connsiteX0-19" fmla="*/ 0 w 1255602"/>
                  <a:gd name="connsiteY0-20" fmla="*/ 30564 h 2300689"/>
                  <a:gd name="connsiteX1-21" fmla="*/ 1171575 w 1255602"/>
                  <a:gd name="connsiteY1-22" fmla="*/ 837014 h 2300689"/>
                  <a:gd name="connsiteX2-23" fmla="*/ 1069975 w 1255602"/>
                  <a:gd name="connsiteY2-24" fmla="*/ 2300689 h 2300689"/>
                  <a:gd name="connsiteX0-25" fmla="*/ 0 w 1255602"/>
                  <a:gd name="connsiteY0-26" fmla="*/ 34686 h 2304811"/>
                  <a:gd name="connsiteX1-27" fmla="*/ 1171575 w 1255602"/>
                  <a:gd name="connsiteY1-28" fmla="*/ 841136 h 2304811"/>
                  <a:gd name="connsiteX2-29" fmla="*/ 1069975 w 1255602"/>
                  <a:gd name="connsiteY2-30" fmla="*/ 2304811 h 2304811"/>
                  <a:gd name="connsiteX0-31" fmla="*/ 0 w 1255602"/>
                  <a:gd name="connsiteY0-32" fmla="*/ 33528 h 2303653"/>
                  <a:gd name="connsiteX1-33" fmla="*/ 1171575 w 1255602"/>
                  <a:gd name="connsiteY1-34" fmla="*/ 839978 h 2303653"/>
                  <a:gd name="connsiteX2-35" fmla="*/ 1069975 w 1255602"/>
                  <a:gd name="connsiteY2-36" fmla="*/ 2303653 h 2303653"/>
                  <a:gd name="connsiteX0-37" fmla="*/ 0 w 1332411"/>
                  <a:gd name="connsiteY0-38" fmla="*/ 33528 h 2303653"/>
                  <a:gd name="connsiteX1-39" fmla="*/ 1171575 w 1332411"/>
                  <a:gd name="connsiteY1-40" fmla="*/ 839978 h 2303653"/>
                  <a:gd name="connsiteX2-41" fmla="*/ 1069975 w 1332411"/>
                  <a:gd name="connsiteY2-42" fmla="*/ 2303653 h 2303653"/>
                  <a:gd name="connsiteX0-43" fmla="*/ 0 w 1339586"/>
                  <a:gd name="connsiteY0-44" fmla="*/ 33528 h 2303653"/>
                  <a:gd name="connsiteX1-45" fmla="*/ 1171575 w 1339586"/>
                  <a:gd name="connsiteY1-46" fmla="*/ 839978 h 2303653"/>
                  <a:gd name="connsiteX2-47" fmla="*/ 1069975 w 1339586"/>
                  <a:gd name="connsiteY2-48" fmla="*/ 2303653 h 2303653"/>
                  <a:gd name="connsiteX0-49" fmla="*/ 0 w 1301155"/>
                  <a:gd name="connsiteY0-50" fmla="*/ 33528 h 2357628"/>
                  <a:gd name="connsiteX1-51" fmla="*/ 1171575 w 1301155"/>
                  <a:gd name="connsiteY1-52" fmla="*/ 839978 h 2357628"/>
                  <a:gd name="connsiteX2-53" fmla="*/ 981075 w 1301155"/>
                  <a:gd name="connsiteY2-54" fmla="*/ 2357628 h 2357628"/>
                  <a:gd name="connsiteX0-55" fmla="*/ 0 w 1317460"/>
                  <a:gd name="connsiteY0-56" fmla="*/ 33606 h 2357706"/>
                  <a:gd name="connsiteX1-57" fmla="*/ 1196975 w 1317460"/>
                  <a:gd name="connsiteY1-58" fmla="*/ 838468 h 2357706"/>
                  <a:gd name="connsiteX2-59" fmla="*/ 981075 w 1317460"/>
                  <a:gd name="connsiteY2-60" fmla="*/ 2357706 h 2357706"/>
                  <a:gd name="connsiteX0-61" fmla="*/ 0 w 1317460"/>
                  <a:gd name="connsiteY0-62" fmla="*/ 35546 h 2359646"/>
                  <a:gd name="connsiteX1-63" fmla="*/ 1196975 w 1317460"/>
                  <a:gd name="connsiteY1-64" fmla="*/ 840408 h 2359646"/>
                  <a:gd name="connsiteX2-65" fmla="*/ 981075 w 1317460"/>
                  <a:gd name="connsiteY2-66" fmla="*/ 2359646 h 2359646"/>
                  <a:gd name="connsiteX0-67" fmla="*/ 0 w 1323781"/>
                  <a:gd name="connsiteY0-68" fmla="*/ 34742 h 2358842"/>
                  <a:gd name="connsiteX1-69" fmla="*/ 1206500 w 1323781"/>
                  <a:gd name="connsiteY1-70" fmla="*/ 855479 h 2358842"/>
                  <a:gd name="connsiteX2-71" fmla="*/ 981075 w 1323781"/>
                  <a:gd name="connsiteY2-72" fmla="*/ 2358842 h 2358842"/>
                  <a:gd name="connsiteX0-73" fmla="*/ 0 w 1331294"/>
                  <a:gd name="connsiteY0-74" fmla="*/ 33598 h 2357698"/>
                  <a:gd name="connsiteX1-75" fmla="*/ 1217613 w 1331294"/>
                  <a:gd name="connsiteY1-76" fmla="*/ 878147 h 2357698"/>
                  <a:gd name="connsiteX2-77" fmla="*/ 981075 w 1331294"/>
                  <a:gd name="connsiteY2-78" fmla="*/ 2357698 h 2357698"/>
                  <a:gd name="connsiteX0-79" fmla="*/ 0 w 1352061"/>
                  <a:gd name="connsiteY0-80" fmla="*/ 33598 h 2357698"/>
                  <a:gd name="connsiteX1-81" fmla="*/ 1217613 w 1352061"/>
                  <a:gd name="connsiteY1-82" fmla="*/ 878147 h 2357698"/>
                  <a:gd name="connsiteX2-83" fmla="*/ 981075 w 1352061"/>
                  <a:gd name="connsiteY2-84" fmla="*/ 2357698 h 2357698"/>
                  <a:gd name="connsiteX0-85" fmla="*/ 0 w 1355048"/>
                  <a:gd name="connsiteY0-86" fmla="*/ 33160 h 2357260"/>
                  <a:gd name="connsiteX1-87" fmla="*/ 1222375 w 1355048"/>
                  <a:gd name="connsiteY1-88" fmla="*/ 887234 h 2357260"/>
                  <a:gd name="connsiteX2-89" fmla="*/ 981075 w 1355048"/>
                  <a:gd name="connsiteY2-90" fmla="*/ 2357260 h 2357260"/>
                  <a:gd name="connsiteX0-91" fmla="*/ 0 w 1357763"/>
                  <a:gd name="connsiteY0-92" fmla="*/ 33160 h 2357260"/>
                  <a:gd name="connsiteX1-93" fmla="*/ 1222375 w 1357763"/>
                  <a:gd name="connsiteY1-94" fmla="*/ 887234 h 2357260"/>
                  <a:gd name="connsiteX2-95" fmla="*/ 981075 w 1357763"/>
                  <a:gd name="connsiteY2-96" fmla="*/ 2357260 h 2357260"/>
                  <a:gd name="connsiteX0-97" fmla="*/ 0 w 1365003"/>
                  <a:gd name="connsiteY0-98" fmla="*/ 33160 h 2357260"/>
                  <a:gd name="connsiteX1-99" fmla="*/ 1222375 w 1365003"/>
                  <a:gd name="connsiteY1-100" fmla="*/ 887234 h 2357260"/>
                  <a:gd name="connsiteX2-101" fmla="*/ 981075 w 1365003"/>
                  <a:gd name="connsiteY2-102" fmla="*/ 2357260 h 2357260"/>
                  <a:gd name="connsiteX0-103" fmla="*/ 0 w 1365003"/>
                  <a:gd name="connsiteY0-104" fmla="*/ 33716 h 2357816"/>
                  <a:gd name="connsiteX1-105" fmla="*/ 1222375 w 1365003"/>
                  <a:gd name="connsiteY1-106" fmla="*/ 887790 h 2357816"/>
                  <a:gd name="connsiteX2-107" fmla="*/ 981075 w 1365003"/>
                  <a:gd name="connsiteY2-108" fmla="*/ 2357816 h 2357816"/>
                  <a:gd name="connsiteX0-109" fmla="*/ 0 w 1365003"/>
                  <a:gd name="connsiteY0-110" fmla="*/ 33716 h 2357816"/>
                  <a:gd name="connsiteX1-111" fmla="*/ 1222375 w 1365003"/>
                  <a:gd name="connsiteY1-112" fmla="*/ 887790 h 2357816"/>
                  <a:gd name="connsiteX2-113" fmla="*/ 981075 w 1365003"/>
                  <a:gd name="connsiteY2-114" fmla="*/ 2357816 h 2357816"/>
                  <a:gd name="connsiteX0-115" fmla="*/ 0 w 1352303"/>
                  <a:gd name="connsiteY0-116" fmla="*/ 33716 h 2357816"/>
                  <a:gd name="connsiteX1-117" fmla="*/ 1209675 w 1352303"/>
                  <a:gd name="connsiteY1-118" fmla="*/ 887790 h 2357816"/>
                  <a:gd name="connsiteX2-119" fmla="*/ 968375 w 1352303"/>
                  <a:gd name="connsiteY2-120" fmla="*/ 2357816 h 2357816"/>
                  <a:gd name="connsiteX0-121" fmla="*/ 0 w 1352303"/>
                  <a:gd name="connsiteY0-122" fmla="*/ 34661 h 2358761"/>
                  <a:gd name="connsiteX1-123" fmla="*/ 1209675 w 1352303"/>
                  <a:gd name="connsiteY1-124" fmla="*/ 888735 h 2358761"/>
                  <a:gd name="connsiteX2-125" fmla="*/ 968375 w 1352303"/>
                  <a:gd name="connsiteY2-126" fmla="*/ 2358761 h 2358761"/>
                  <a:gd name="connsiteX0-127" fmla="*/ 0 w 1353782"/>
                  <a:gd name="connsiteY0-128" fmla="*/ 34661 h 2358761"/>
                  <a:gd name="connsiteX1-129" fmla="*/ 1209675 w 1353782"/>
                  <a:gd name="connsiteY1-130" fmla="*/ 888735 h 2358761"/>
                  <a:gd name="connsiteX2-131" fmla="*/ 968375 w 1353782"/>
                  <a:gd name="connsiteY2-132" fmla="*/ 2358761 h 2358761"/>
                  <a:gd name="connsiteX0-133" fmla="*/ 0 w 1349773"/>
                  <a:gd name="connsiteY0-134" fmla="*/ 34661 h 2358761"/>
                  <a:gd name="connsiteX1-135" fmla="*/ 1209675 w 1349773"/>
                  <a:gd name="connsiteY1-136" fmla="*/ 888735 h 2358761"/>
                  <a:gd name="connsiteX2-137" fmla="*/ 968375 w 1349773"/>
                  <a:gd name="connsiteY2-138" fmla="*/ 2358761 h 235876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</a:cxnLst>
                <a:rect l="l" t="t" r="r" b="b"/>
                <a:pathLst>
                  <a:path w="1349773" h="2358761">
                    <a:moveTo>
                      <a:pt x="0" y="34661"/>
                    </a:moveTo>
                    <a:cubicBezTo>
                      <a:pt x="561711" y="-144991"/>
                      <a:pt x="986896" y="408781"/>
                      <a:pt x="1209675" y="888735"/>
                    </a:cubicBezTo>
                    <a:cubicBezTo>
                      <a:pt x="1403879" y="1368690"/>
                      <a:pt x="1456002" y="2106612"/>
                      <a:pt x="968375" y="2358761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任意多边形: 形状 28">
                <a:extLst>
                  <a:ext uri="{FF2B5EF4-FFF2-40B4-BE49-F238E27FC236}">
                    <a16:creationId xmlns:a16="http://schemas.microsoft.com/office/drawing/2014/main" id="{F81F8828-4C9C-64CF-83F9-2953629FCADC}"/>
                  </a:ext>
                </a:extLst>
              </p:cNvPr>
              <p:cNvSpPr/>
              <p:nvPr/>
            </p:nvSpPr>
            <p:spPr>
              <a:xfrm flipV="1">
                <a:off x="4198535" y="1491748"/>
                <a:ext cx="2402840" cy="781050"/>
              </a:xfrm>
              <a:custGeom>
                <a:avLst/>
                <a:gdLst>
                  <a:gd name="connsiteX0" fmla="*/ 0 w 2514600"/>
                  <a:gd name="connsiteY0" fmla="*/ 784225 h 784225"/>
                  <a:gd name="connsiteX1" fmla="*/ 1250950 w 2514600"/>
                  <a:gd name="connsiteY1" fmla="*/ 0 h 784225"/>
                  <a:gd name="connsiteX2" fmla="*/ 2514600 w 2514600"/>
                  <a:gd name="connsiteY2" fmla="*/ 784225 h 784225"/>
                  <a:gd name="connsiteX0-1" fmla="*/ 108 w 2514708"/>
                  <a:gd name="connsiteY0-2" fmla="*/ 784225 h 784225"/>
                  <a:gd name="connsiteX1-3" fmla="*/ 1251058 w 2514708"/>
                  <a:gd name="connsiteY1-4" fmla="*/ 0 h 784225"/>
                  <a:gd name="connsiteX2-5" fmla="*/ 2514708 w 2514708"/>
                  <a:gd name="connsiteY2-6" fmla="*/ 784225 h 784225"/>
                  <a:gd name="connsiteX0-7" fmla="*/ 137 w 2514737"/>
                  <a:gd name="connsiteY0-8" fmla="*/ 784225 h 784225"/>
                  <a:gd name="connsiteX1-9" fmla="*/ 1251087 w 2514737"/>
                  <a:gd name="connsiteY1-10" fmla="*/ 0 h 784225"/>
                  <a:gd name="connsiteX2-11" fmla="*/ 2514737 w 2514737"/>
                  <a:gd name="connsiteY2-12" fmla="*/ 784225 h 784225"/>
                  <a:gd name="connsiteX0-13" fmla="*/ 0 w 2514600"/>
                  <a:gd name="connsiteY0-14" fmla="*/ 784225 h 784225"/>
                  <a:gd name="connsiteX1-15" fmla="*/ 1250950 w 2514600"/>
                  <a:gd name="connsiteY1-16" fmla="*/ 0 h 784225"/>
                  <a:gd name="connsiteX2-17" fmla="*/ 2514600 w 2514600"/>
                  <a:gd name="connsiteY2-18" fmla="*/ 784225 h 784225"/>
                  <a:gd name="connsiteX0-19" fmla="*/ 0 w 2514600"/>
                  <a:gd name="connsiteY0-20" fmla="*/ 779463 h 779463"/>
                  <a:gd name="connsiteX1-21" fmla="*/ 1257300 w 2514600"/>
                  <a:gd name="connsiteY1-22" fmla="*/ 0 h 779463"/>
                  <a:gd name="connsiteX2-23" fmla="*/ 2514600 w 2514600"/>
                  <a:gd name="connsiteY2-24" fmla="*/ 779463 h 779463"/>
                  <a:gd name="connsiteX0-25" fmla="*/ 0 w 2514600"/>
                  <a:gd name="connsiteY0-26" fmla="*/ 779463 h 779463"/>
                  <a:gd name="connsiteX1-27" fmla="*/ 1257300 w 2514600"/>
                  <a:gd name="connsiteY1-28" fmla="*/ 0 h 779463"/>
                  <a:gd name="connsiteX2-29" fmla="*/ 2514600 w 2514600"/>
                  <a:gd name="connsiteY2-30" fmla="*/ 779463 h 779463"/>
                  <a:gd name="connsiteX0-31" fmla="*/ 0 w 2514600"/>
                  <a:gd name="connsiteY0-32" fmla="*/ 779463 h 779463"/>
                  <a:gd name="connsiteX1-33" fmla="*/ 1257300 w 2514600"/>
                  <a:gd name="connsiteY1-34" fmla="*/ 0 h 779463"/>
                  <a:gd name="connsiteX2-35" fmla="*/ 2514600 w 2514600"/>
                  <a:gd name="connsiteY2-36" fmla="*/ 779463 h 779463"/>
                  <a:gd name="connsiteX0-37" fmla="*/ 0 w 2514600"/>
                  <a:gd name="connsiteY0-38" fmla="*/ 779463 h 779463"/>
                  <a:gd name="connsiteX1-39" fmla="*/ 1257300 w 2514600"/>
                  <a:gd name="connsiteY1-40" fmla="*/ 0 h 779463"/>
                  <a:gd name="connsiteX2-41" fmla="*/ 2514600 w 2514600"/>
                  <a:gd name="connsiteY2-42" fmla="*/ 779463 h 779463"/>
                  <a:gd name="connsiteX0-43" fmla="*/ 0 w 2519363"/>
                  <a:gd name="connsiteY0-44" fmla="*/ 779463 h 781050"/>
                  <a:gd name="connsiteX1-45" fmla="*/ 1257300 w 2519363"/>
                  <a:gd name="connsiteY1-46" fmla="*/ 0 h 781050"/>
                  <a:gd name="connsiteX2-47" fmla="*/ 2519363 w 2519363"/>
                  <a:gd name="connsiteY2-48" fmla="*/ 781050 h 78105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</a:cxnLst>
                <a:rect l="l" t="t" r="r" b="b"/>
                <a:pathLst>
                  <a:path w="2519363" h="781050">
                    <a:moveTo>
                      <a:pt x="0" y="779463"/>
                    </a:moveTo>
                    <a:cubicBezTo>
                      <a:pt x="1588" y="309563"/>
                      <a:pt x="657225" y="0"/>
                      <a:pt x="1257300" y="0"/>
                    </a:cubicBezTo>
                    <a:cubicBezTo>
                      <a:pt x="1919287" y="0"/>
                      <a:pt x="2503488" y="327025"/>
                      <a:pt x="2519363" y="78105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0" name="组合 29">
                <a:extLst>
                  <a:ext uri="{FF2B5EF4-FFF2-40B4-BE49-F238E27FC236}">
                    <a16:creationId xmlns:a16="http://schemas.microsoft.com/office/drawing/2014/main" id="{E16287CB-9427-E8FD-CA36-D5703115ED42}"/>
                  </a:ext>
                </a:extLst>
              </p:cNvPr>
              <p:cNvGrpSpPr/>
              <p:nvPr/>
            </p:nvGrpSpPr>
            <p:grpSpPr>
              <a:xfrm>
                <a:off x="5394663" y="225622"/>
                <a:ext cx="0" cy="2819649"/>
                <a:chOff x="7691120" y="848253"/>
                <a:chExt cx="0" cy="2832758"/>
              </a:xfrm>
            </p:grpSpPr>
            <p:cxnSp>
              <p:nvCxnSpPr>
                <p:cNvPr id="46" name="直接连接符 45">
                  <a:extLst>
                    <a:ext uri="{FF2B5EF4-FFF2-40B4-BE49-F238E27FC236}">
                      <a16:creationId xmlns:a16="http://schemas.microsoft.com/office/drawing/2014/main" id="{7C709033-20DC-D6AC-B748-597113E591E8}"/>
                    </a:ext>
                  </a:extLst>
                </p:cNvPr>
                <p:cNvCxnSpPr/>
                <p:nvPr/>
              </p:nvCxnSpPr>
              <p:spPr>
                <a:xfrm>
                  <a:off x="7691120" y="848253"/>
                  <a:ext cx="0" cy="2560650"/>
                </a:xfrm>
                <a:prstGeom prst="line">
                  <a:avLst/>
                </a:prstGeom>
                <a:ln w="12700">
                  <a:solidFill>
                    <a:schemeClr val="bg1">
                      <a:lumMod val="65000"/>
                    </a:schemeClr>
                  </a:solidFill>
                  <a:prstDash val="lgDashDotDot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接连接符 46">
                  <a:extLst>
                    <a:ext uri="{FF2B5EF4-FFF2-40B4-BE49-F238E27FC236}">
                      <a16:creationId xmlns:a16="http://schemas.microsoft.com/office/drawing/2014/main" id="{9C9A5B0A-2C50-DD20-5A98-91F23AC98D58}"/>
                    </a:ext>
                  </a:extLst>
                </p:cNvPr>
                <p:cNvCxnSpPr/>
                <p:nvPr/>
              </p:nvCxnSpPr>
              <p:spPr>
                <a:xfrm>
                  <a:off x="7691120" y="3405447"/>
                  <a:ext cx="0" cy="275564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" name="组合 30">
                <a:extLst>
                  <a:ext uri="{FF2B5EF4-FFF2-40B4-BE49-F238E27FC236}">
                    <a16:creationId xmlns:a16="http://schemas.microsoft.com/office/drawing/2014/main" id="{35155516-1FB2-60E6-F8F2-C692BDB43D14}"/>
                  </a:ext>
                </a:extLst>
              </p:cNvPr>
              <p:cNvGrpSpPr/>
              <p:nvPr/>
            </p:nvGrpSpPr>
            <p:grpSpPr>
              <a:xfrm rot="14293775">
                <a:off x="4771234" y="36530"/>
                <a:ext cx="1267871" cy="3046093"/>
                <a:chOff x="7054866" y="508794"/>
                <a:chExt cx="1267871" cy="3060255"/>
              </a:xfrm>
            </p:grpSpPr>
            <p:cxnSp>
              <p:nvCxnSpPr>
                <p:cNvPr id="43" name="直接箭头连接符 42">
                  <a:extLst>
                    <a:ext uri="{FF2B5EF4-FFF2-40B4-BE49-F238E27FC236}">
                      <a16:creationId xmlns:a16="http://schemas.microsoft.com/office/drawing/2014/main" id="{32F62D2A-F1CF-C1E5-67C9-9E6AC04E5CA5}"/>
                    </a:ext>
                  </a:extLst>
                </p:cNvPr>
                <p:cNvCxnSpPr/>
                <p:nvPr/>
              </p:nvCxnSpPr>
              <p:spPr>
                <a:xfrm>
                  <a:off x="7691120" y="508794"/>
                  <a:ext cx="0" cy="382765"/>
                </a:xfrm>
                <a:prstGeom prst="straightConnector1">
                  <a:avLst/>
                </a:prstGeom>
                <a:ln w="12700">
                  <a:headEnd type="stealth" w="lg" len="lg"/>
                  <a:tailEnd type="none" w="lg" len="med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43">
                  <a:extLst>
                    <a:ext uri="{FF2B5EF4-FFF2-40B4-BE49-F238E27FC236}">
                      <a16:creationId xmlns:a16="http://schemas.microsoft.com/office/drawing/2014/main" id="{276F6593-8F72-8178-D2E0-3D0F92DDF43E}"/>
                    </a:ext>
                  </a:extLst>
                </p:cNvPr>
                <p:cNvCxnSpPr/>
                <p:nvPr/>
              </p:nvCxnSpPr>
              <p:spPr>
                <a:xfrm rot="7306225" flipV="1">
                  <a:off x="6656007" y="1427693"/>
                  <a:ext cx="2065590" cy="1267871"/>
                </a:xfrm>
                <a:prstGeom prst="line">
                  <a:avLst/>
                </a:prstGeom>
                <a:ln w="12700">
                  <a:solidFill>
                    <a:schemeClr val="bg1">
                      <a:lumMod val="65000"/>
                    </a:schemeClr>
                  </a:solidFill>
                  <a:prstDash val="lgDashDotDot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直接连接符 44">
                  <a:extLst>
                    <a:ext uri="{FF2B5EF4-FFF2-40B4-BE49-F238E27FC236}">
                      <a16:creationId xmlns:a16="http://schemas.microsoft.com/office/drawing/2014/main" id="{9AC1EF2D-740F-A470-4609-BC144D7DDD27}"/>
                    </a:ext>
                  </a:extLst>
                </p:cNvPr>
                <p:cNvCxnSpPr/>
                <p:nvPr/>
              </p:nvCxnSpPr>
              <p:spPr>
                <a:xfrm>
                  <a:off x="7690569" y="3293485"/>
                  <a:ext cx="0" cy="275564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" name="组合 31">
                <a:extLst>
                  <a:ext uri="{FF2B5EF4-FFF2-40B4-BE49-F238E27FC236}">
                    <a16:creationId xmlns:a16="http://schemas.microsoft.com/office/drawing/2014/main" id="{ACEAD51C-8D7D-DA75-1AA0-41AF01AFAD8C}"/>
                  </a:ext>
                </a:extLst>
              </p:cNvPr>
              <p:cNvGrpSpPr/>
              <p:nvPr/>
            </p:nvGrpSpPr>
            <p:grpSpPr>
              <a:xfrm rot="7306225" flipH="1">
                <a:off x="4760278" y="39009"/>
                <a:ext cx="1267871" cy="3046093"/>
                <a:chOff x="7054866" y="508794"/>
                <a:chExt cx="1267871" cy="3060255"/>
              </a:xfrm>
            </p:grpSpPr>
            <p:cxnSp>
              <p:nvCxnSpPr>
                <p:cNvPr id="40" name="直接箭头连接符 39">
                  <a:extLst>
                    <a:ext uri="{FF2B5EF4-FFF2-40B4-BE49-F238E27FC236}">
                      <a16:creationId xmlns:a16="http://schemas.microsoft.com/office/drawing/2014/main" id="{9073D9A9-07C7-D7D1-F853-61C38DCAC4B7}"/>
                    </a:ext>
                  </a:extLst>
                </p:cNvPr>
                <p:cNvCxnSpPr/>
                <p:nvPr/>
              </p:nvCxnSpPr>
              <p:spPr>
                <a:xfrm>
                  <a:off x="7691120" y="508794"/>
                  <a:ext cx="0" cy="382765"/>
                </a:xfrm>
                <a:prstGeom prst="straightConnector1">
                  <a:avLst/>
                </a:prstGeom>
                <a:ln w="12700">
                  <a:headEnd type="stealth" w="lg" len="lg"/>
                  <a:tailEnd type="none" w="lg" len="med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接连接符 40">
                  <a:extLst>
                    <a:ext uri="{FF2B5EF4-FFF2-40B4-BE49-F238E27FC236}">
                      <a16:creationId xmlns:a16="http://schemas.microsoft.com/office/drawing/2014/main" id="{239C5DF1-1432-6974-53A7-CCF2743DB897}"/>
                    </a:ext>
                  </a:extLst>
                </p:cNvPr>
                <p:cNvCxnSpPr/>
                <p:nvPr/>
              </p:nvCxnSpPr>
              <p:spPr>
                <a:xfrm rot="7306225" flipV="1">
                  <a:off x="6656007" y="1427693"/>
                  <a:ext cx="2065590" cy="1267871"/>
                </a:xfrm>
                <a:prstGeom prst="line">
                  <a:avLst/>
                </a:prstGeom>
                <a:ln w="12700">
                  <a:solidFill>
                    <a:schemeClr val="bg1">
                      <a:lumMod val="65000"/>
                    </a:schemeClr>
                  </a:solidFill>
                  <a:prstDash val="lgDashDotDot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41">
                  <a:extLst>
                    <a:ext uri="{FF2B5EF4-FFF2-40B4-BE49-F238E27FC236}">
                      <a16:creationId xmlns:a16="http://schemas.microsoft.com/office/drawing/2014/main" id="{336FEC79-D7E2-973A-4024-551A0B4E77D0}"/>
                    </a:ext>
                  </a:extLst>
                </p:cNvPr>
                <p:cNvCxnSpPr/>
                <p:nvPr/>
              </p:nvCxnSpPr>
              <p:spPr>
                <a:xfrm>
                  <a:off x="7690569" y="3293485"/>
                  <a:ext cx="0" cy="275564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3" name="任意多边形: 形状 32">
                <a:extLst>
                  <a:ext uri="{FF2B5EF4-FFF2-40B4-BE49-F238E27FC236}">
                    <a16:creationId xmlns:a16="http://schemas.microsoft.com/office/drawing/2014/main" id="{960D4503-5185-6312-8C95-C5B85960E4C1}"/>
                  </a:ext>
                </a:extLst>
              </p:cNvPr>
              <p:cNvSpPr/>
              <p:nvPr/>
            </p:nvSpPr>
            <p:spPr>
              <a:xfrm>
                <a:off x="4512490" y="223696"/>
                <a:ext cx="1771766" cy="936428"/>
              </a:xfrm>
              <a:custGeom>
                <a:avLst/>
                <a:gdLst>
                  <a:gd name="connsiteX0" fmla="*/ 8940 w 1781483"/>
                  <a:gd name="connsiteY0" fmla="*/ 402388 h 924243"/>
                  <a:gd name="connsiteX1" fmla="*/ 225995 w 1781483"/>
                  <a:gd name="connsiteY1" fmla="*/ 799552 h 924243"/>
                  <a:gd name="connsiteX2" fmla="*/ 881777 w 1781483"/>
                  <a:gd name="connsiteY2" fmla="*/ 924243 h 924243"/>
                  <a:gd name="connsiteX3" fmla="*/ 1528322 w 1781483"/>
                  <a:gd name="connsiteY3" fmla="*/ 799552 h 924243"/>
                  <a:gd name="connsiteX4" fmla="*/ 1773086 w 1781483"/>
                  <a:gd name="connsiteY4" fmla="*/ 425479 h 924243"/>
                  <a:gd name="connsiteX5" fmla="*/ 1260468 w 1781483"/>
                  <a:gd name="connsiteY5" fmla="*/ 69879 h 924243"/>
                  <a:gd name="connsiteX6" fmla="*/ 872540 w 1781483"/>
                  <a:gd name="connsiteY6" fmla="*/ 606 h 924243"/>
                  <a:gd name="connsiteX7" fmla="*/ 479995 w 1781483"/>
                  <a:gd name="connsiteY7" fmla="*/ 83734 h 924243"/>
                  <a:gd name="connsiteX8" fmla="*/ 8940 w 1781483"/>
                  <a:gd name="connsiteY8" fmla="*/ 402388 h 924243"/>
                  <a:gd name="connsiteX0-1" fmla="*/ 8940 w 1781483"/>
                  <a:gd name="connsiteY0-2" fmla="*/ 402388 h 924243"/>
                  <a:gd name="connsiteX1-3" fmla="*/ 225995 w 1781483"/>
                  <a:gd name="connsiteY1-4" fmla="*/ 799552 h 924243"/>
                  <a:gd name="connsiteX2-5" fmla="*/ 881777 w 1781483"/>
                  <a:gd name="connsiteY2-6" fmla="*/ 924243 h 924243"/>
                  <a:gd name="connsiteX3-7" fmla="*/ 1528322 w 1781483"/>
                  <a:gd name="connsiteY3-8" fmla="*/ 799552 h 924243"/>
                  <a:gd name="connsiteX4-9" fmla="*/ 1773086 w 1781483"/>
                  <a:gd name="connsiteY4-10" fmla="*/ 425479 h 924243"/>
                  <a:gd name="connsiteX5-11" fmla="*/ 1260468 w 1781483"/>
                  <a:gd name="connsiteY5-12" fmla="*/ 69879 h 924243"/>
                  <a:gd name="connsiteX6-13" fmla="*/ 882065 w 1781483"/>
                  <a:gd name="connsiteY6-14" fmla="*/ 606 h 924243"/>
                  <a:gd name="connsiteX7-15" fmla="*/ 479995 w 1781483"/>
                  <a:gd name="connsiteY7-16" fmla="*/ 83734 h 924243"/>
                  <a:gd name="connsiteX8-17" fmla="*/ 8940 w 1781483"/>
                  <a:gd name="connsiteY8-18" fmla="*/ 402388 h 924243"/>
                  <a:gd name="connsiteX0-19" fmla="*/ 8940 w 1781483"/>
                  <a:gd name="connsiteY0-20" fmla="*/ 401782 h 923637"/>
                  <a:gd name="connsiteX1-21" fmla="*/ 225995 w 1781483"/>
                  <a:gd name="connsiteY1-22" fmla="*/ 798946 h 923637"/>
                  <a:gd name="connsiteX2-23" fmla="*/ 881777 w 1781483"/>
                  <a:gd name="connsiteY2-24" fmla="*/ 923637 h 923637"/>
                  <a:gd name="connsiteX3-25" fmla="*/ 1528322 w 1781483"/>
                  <a:gd name="connsiteY3-26" fmla="*/ 798946 h 923637"/>
                  <a:gd name="connsiteX4-27" fmla="*/ 1773086 w 1781483"/>
                  <a:gd name="connsiteY4-28" fmla="*/ 424873 h 923637"/>
                  <a:gd name="connsiteX5-29" fmla="*/ 1260468 w 1781483"/>
                  <a:gd name="connsiteY5-30" fmla="*/ 69273 h 923637"/>
                  <a:gd name="connsiteX6-31" fmla="*/ 882065 w 1781483"/>
                  <a:gd name="connsiteY6-32" fmla="*/ 0 h 923637"/>
                  <a:gd name="connsiteX7-33" fmla="*/ 479995 w 1781483"/>
                  <a:gd name="connsiteY7-34" fmla="*/ 83128 h 923637"/>
                  <a:gd name="connsiteX8-35" fmla="*/ 8940 w 1781483"/>
                  <a:gd name="connsiteY8-36" fmla="*/ 401782 h 923637"/>
                  <a:gd name="connsiteX0-37" fmla="*/ 8940 w 1781483"/>
                  <a:gd name="connsiteY0-38" fmla="*/ 401929 h 923784"/>
                  <a:gd name="connsiteX1-39" fmla="*/ 225995 w 1781483"/>
                  <a:gd name="connsiteY1-40" fmla="*/ 799093 h 923784"/>
                  <a:gd name="connsiteX2-41" fmla="*/ 881777 w 1781483"/>
                  <a:gd name="connsiteY2-42" fmla="*/ 923784 h 923784"/>
                  <a:gd name="connsiteX3-43" fmla="*/ 1528322 w 1781483"/>
                  <a:gd name="connsiteY3-44" fmla="*/ 799093 h 923784"/>
                  <a:gd name="connsiteX4-45" fmla="*/ 1773086 w 1781483"/>
                  <a:gd name="connsiteY4-46" fmla="*/ 425020 h 923784"/>
                  <a:gd name="connsiteX5-47" fmla="*/ 1260468 w 1781483"/>
                  <a:gd name="connsiteY5-48" fmla="*/ 69420 h 923784"/>
                  <a:gd name="connsiteX6-49" fmla="*/ 882065 w 1781483"/>
                  <a:gd name="connsiteY6-50" fmla="*/ 147 h 923784"/>
                  <a:gd name="connsiteX7-51" fmla="*/ 479995 w 1781483"/>
                  <a:gd name="connsiteY7-52" fmla="*/ 83275 h 923784"/>
                  <a:gd name="connsiteX8-53" fmla="*/ 8940 w 1781483"/>
                  <a:gd name="connsiteY8-54" fmla="*/ 401929 h 923784"/>
                  <a:gd name="connsiteX0-55" fmla="*/ 8940 w 1781483"/>
                  <a:gd name="connsiteY0-56" fmla="*/ 401782 h 923637"/>
                  <a:gd name="connsiteX1-57" fmla="*/ 225995 w 1781483"/>
                  <a:gd name="connsiteY1-58" fmla="*/ 798946 h 923637"/>
                  <a:gd name="connsiteX2-59" fmla="*/ 881777 w 1781483"/>
                  <a:gd name="connsiteY2-60" fmla="*/ 923637 h 923637"/>
                  <a:gd name="connsiteX3-61" fmla="*/ 1528322 w 1781483"/>
                  <a:gd name="connsiteY3-62" fmla="*/ 798946 h 923637"/>
                  <a:gd name="connsiteX4-63" fmla="*/ 1773086 w 1781483"/>
                  <a:gd name="connsiteY4-64" fmla="*/ 424873 h 923637"/>
                  <a:gd name="connsiteX5-65" fmla="*/ 1260468 w 1781483"/>
                  <a:gd name="connsiteY5-66" fmla="*/ 69273 h 923637"/>
                  <a:gd name="connsiteX6-67" fmla="*/ 882065 w 1781483"/>
                  <a:gd name="connsiteY6-68" fmla="*/ 0 h 923637"/>
                  <a:gd name="connsiteX7-69" fmla="*/ 479995 w 1781483"/>
                  <a:gd name="connsiteY7-70" fmla="*/ 83128 h 923637"/>
                  <a:gd name="connsiteX8-71" fmla="*/ 8940 w 1781483"/>
                  <a:gd name="connsiteY8-72" fmla="*/ 401782 h 923637"/>
                  <a:gd name="connsiteX0-73" fmla="*/ 8940 w 1781483"/>
                  <a:gd name="connsiteY0-74" fmla="*/ 401782 h 923637"/>
                  <a:gd name="connsiteX1-75" fmla="*/ 225995 w 1781483"/>
                  <a:gd name="connsiteY1-76" fmla="*/ 798946 h 923637"/>
                  <a:gd name="connsiteX2-77" fmla="*/ 881777 w 1781483"/>
                  <a:gd name="connsiteY2-78" fmla="*/ 923637 h 923637"/>
                  <a:gd name="connsiteX3-79" fmla="*/ 1528322 w 1781483"/>
                  <a:gd name="connsiteY3-80" fmla="*/ 798946 h 923637"/>
                  <a:gd name="connsiteX4-81" fmla="*/ 1773086 w 1781483"/>
                  <a:gd name="connsiteY4-82" fmla="*/ 424873 h 923637"/>
                  <a:gd name="connsiteX5-83" fmla="*/ 1260468 w 1781483"/>
                  <a:gd name="connsiteY5-84" fmla="*/ 69273 h 923637"/>
                  <a:gd name="connsiteX6-85" fmla="*/ 882065 w 1781483"/>
                  <a:gd name="connsiteY6-86" fmla="*/ 0 h 923637"/>
                  <a:gd name="connsiteX7-87" fmla="*/ 479995 w 1781483"/>
                  <a:gd name="connsiteY7-88" fmla="*/ 83128 h 923637"/>
                  <a:gd name="connsiteX8-89" fmla="*/ 8940 w 1781483"/>
                  <a:gd name="connsiteY8-90" fmla="*/ 401782 h 923637"/>
                  <a:gd name="connsiteX0-91" fmla="*/ 8940 w 1781483"/>
                  <a:gd name="connsiteY0-92" fmla="*/ 401782 h 923637"/>
                  <a:gd name="connsiteX1-93" fmla="*/ 225995 w 1781483"/>
                  <a:gd name="connsiteY1-94" fmla="*/ 798946 h 923637"/>
                  <a:gd name="connsiteX2-95" fmla="*/ 881777 w 1781483"/>
                  <a:gd name="connsiteY2-96" fmla="*/ 923637 h 923637"/>
                  <a:gd name="connsiteX3-97" fmla="*/ 1528322 w 1781483"/>
                  <a:gd name="connsiteY3-98" fmla="*/ 798946 h 923637"/>
                  <a:gd name="connsiteX4-99" fmla="*/ 1773086 w 1781483"/>
                  <a:gd name="connsiteY4-100" fmla="*/ 424873 h 923637"/>
                  <a:gd name="connsiteX5-101" fmla="*/ 1260468 w 1781483"/>
                  <a:gd name="connsiteY5-102" fmla="*/ 69273 h 923637"/>
                  <a:gd name="connsiteX6-103" fmla="*/ 882065 w 1781483"/>
                  <a:gd name="connsiteY6-104" fmla="*/ 0 h 923637"/>
                  <a:gd name="connsiteX7-105" fmla="*/ 479995 w 1781483"/>
                  <a:gd name="connsiteY7-106" fmla="*/ 83128 h 923637"/>
                  <a:gd name="connsiteX8-107" fmla="*/ 8940 w 1781483"/>
                  <a:gd name="connsiteY8-108" fmla="*/ 401782 h 923637"/>
                  <a:gd name="connsiteX0-109" fmla="*/ 9024 w 1781567"/>
                  <a:gd name="connsiteY0-110" fmla="*/ 401782 h 923637"/>
                  <a:gd name="connsiteX1-111" fmla="*/ 226079 w 1781567"/>
                  <a:gd name="connsiteY1-112" fmla="*/ 798946 h 923637"/>
                  <a:gd name="connsiteX2-113" fmla="*/ 881861 w 1781567"/>
                  <a:gd name="connsiteY2-114" fmla="*/ 923637 h 923637"/>
                  <a:gd name="connsiteX3-115" fmla="*/ 1528406 w 1781567"/>
                  <a:gd name="connsiteY3-116" fmla="*/ 798946 h 923637"/>
                  <a:gd name="connsiteX4-117" fmla="*/ 1773170 w 1781567"/>
                  <a:gd name="connsiteY4-118" fmla="*/ 424873 h 923637"/>
                  <a:gd name="connsiteX5-119" fmla="*/ 1260552 w 1781567"/>
                  <a:gd name="connsiteY5-120" fmla="*/ 69273 h 923637"/>
                  <a:gd name="connsiteX6-121" fmla="*/ 882149 w 1781567"/>
                  <a:gd name="connsiteY6-122" fmla="*/ 0 h 923637"/>
                  <a:gd name="connsiteX7-123" fmla="*/ 481666 w 1781567"/>
                  <a:gd name="connsiteY7-124" fmla="*/ 78365 h 923637"/>
                  <a:gd name="connsiteX8-125" fmla="*/ 9024 w 1781567"/>
                  <a:gd name="connsiteY8-126" fmla="*/ 401782 h 923637"/>
                  <a:gd name="connsiteX0-127" fmla="*/ 26037 w 1798580"/>
                  <a:gd name="connsiteY0-128" fmla="*/ 401782 h 923637"/>
                  <a:gd name="connsiteX1-129" fmla="*/ 243092 w 1798580"/>
                  <a:gd name="connsiteY1-130" fmla="*/ 798946 h 923637"/>
                  <a:gd name="connsiteX2-131" fmla="*/ 898874 w 1798580"/>
                  <a:gd name="connsiteY2-132" fmla="*/ 923637 h 923637"/>
                  <a:gd name="connsiteX3-133" fmla="*/ 1545419 w 1798580"/>
                  <a:gd name="connsiteY3-134" fmla="*/ 798946 h 923637"/>
                  <a:gd name="connsiteX4-135" fmla="*/ 1790183 w 1798580"/>
                  <a:gd name="connsiteY4-136" fmla="*/ 424873 h 923637"/>
                  <a:gd name="connsiteX5-137" fmla="*/ 1277565 w 1798580"/>
                  <a:gd name="connsiteY5-138" fmla="*/ 69273 h 923637"/>
                  <a:gd name="connsiteX6-139" fmla="*/ 899162 w 1798580"/>
                  <a:gd name="connsiteY6-140" fmla="*/ 0 h 923637"/>
                  <a:gd name="connsiteX7-141" fmla="*/ 498679 w 1798580"/>
                  <a:gd name="connsiteY7-142" fmla="*/ 78365 h 923637"/>
                  <a:gd name="connsiteX8-143" fmla="*/ 26037 w 1798580"/>
                  <a:gd name="connsiteY8-144" fmla="*/ 401782 h 923637"/>
                  <a:gd name="connsiteX0-145" fmla="*/ 26346 w 1798889"/>
                  <a:gd name="connsiteY0-146" fmla="*/ 401782 h 923637"/>
                  <a:gd name="connsiteX1-147" fmla="*/ 243401 w 1798889"/>
                  <a:gd name="connsiteY1-148" fmla="*/ 798946 h 923637"/>
                  <a:gd name="connsiteX2-149" fmla="*/ 899183 w 1798889"/>
                  <a:gd name="connsiteY2-150" fmla="*/ 923637 h 923637"/>
                  <a:gd name="connsiteX3-151" fmla="*/ 1545728 w 1798889"/>
                  <a:gd name="connsiteY3-152" fmla="*/ 798946 h 923637"/>
                  <a:gd name="connsiteX4-153" fmla="*/ 1790492 w 1798889"/>
                  <a:gd name="connsiteY4-154" fmla="*/ 424873 h 923637"/>
                  <a:gd name="connsiteX5-155" fmla="*/ 1277874 w 1798889"/>
                  <a:gd name="connsiteY5-156" fmla="*/ 69273 h 923637"/>
                  <a:gd name="connsiteX6-157" fmla="*/ 899471 w 1798889"/>
                  <a:gd name="connsiteY6-158" fmla="*/ 0 h 923637"/>
                  <a:gd name="connsiteX7-159" fmla="*/ 498988 w 1798889"/>
                  <a:gd name="connsiteY7-160" fmla="*/ 78365 h 923637"/>
                  <a:gd name="connsiteX8-161" fmla="*/ 26346 w 1798889"/>
                  <a:gd name="connsiteY8-162" fmla="*/ 401782 h 923637"/>
                  <a:gd name="connsiteX0-163" fmla="*/ 26346 w 1799171"/>
                  <a:gd name="connsiteY0-164" fmla="*/ 401782 h 923637"/>
                  <a:gd name="connsiteX1-165" fmla="*/ 243401 w 1799171"/>
                  <a:gd name="connsiteY1-166" fmla="*/ 798946 h 923637"/>
                  <a:gd name="connsiteX2-167" fmla="*/ 899183 w 1799171"/>
                  <a:gd name="connsiteY2-168" fmla="*/ 923637 h 923637"/>
                  <a:gd name="connsiteX3-169" fmla="*/ 1545728 w 1799171"/>
                  <a:gd name="connsiteY3-170" fmla="*/ 798946 h 923637"/>
                  <a:gd name="connsiteX4-171" fmla="*/ 1790492 w 1799171"/>
                  <a:gd name="connsiteY4-172" fmla="*/ 424873 h 923637"/>
                  <a:gd name="connsiteX5-173" fmla="*/ 1277874 w 1799171"/>
                  <a:gd name="connsiteY5-174" fmla="*/ 69273 h 923637"/>
                  <a:gd name="connsiteX6-175" fmla="*/ 899471 w 1799171"/>
                  <a:gd name="connsiteY6-176" fmla="*/ 0 h 923637"/>
                  <a:gd name="connsiteX7-177" fmla="*/ 498988 w 1799171"/>
                  <a:gd name="connsiteY7-178" fmla="*/ 78365 h 923637"/>
                  <a:gd name="connsiteX8-179" fmla="*/ 26346 w 1799171"/>
                  <a:gd name="connsiteY8-180" fmla="*/ 401782 h 923637"/>
                  <a:gd name="connsiteX0-181" fmla="*/ 26346 w 1803154"/>
                  <a:gd name="connsiteY0-182" fmla="*/ 401782 h 923637"/>
                  <a:gd name="connsiteX1-183" fmla="*/ 243401 w 1803154"/>
                  <a:gd name="connsiteY1-184" fmla="*/ 798946 h 923637"/>
                  <a:gd name="connsiteX2-185" fmla="*/ 899183 w 1803154"/>
                  <a:gd name="connsiteY2-186" fmla="*/ 923637 h 923637"/>
                  <a:gd name="connsiteX3-187" fmla="*/ 1545728 w 1803154"/>
                  <a:gd name="connsiteY3-188" fmla="*/ 798946 h 923637"/>
                  <a:gd name="connsiteX4-189" fmla="*/ 1790492 w 1803154"/>
                  <a:gd name="connsiteY4-190" fmla="*/ 424873 h 923637"/>
                  <a:gd name="connsiteX5-191" fmla="*/ 1277874 w 1803154"/>
                  <a:gd name="connsiteY5-192" fmla="*/ 69273 h 923637"/>
                  <a:gd name="connsiteX6-193" fmla="*/ 899471 w 1803154"/>
                  <a:gd name="connsiteY6-194" fmla="*/ 0 h 923637"/>
                  <a:gd name="connsiteX7-195" fmla="*/ 498988 w 1803154"/>
                  <a:gd name="connsiteY7-196" fmla="*/ 78365 h 923637"/>
                  <a:gd name="connsiteX8-197" fmla="*/ 26346 w 1803154"/>
                  <a:gd name="connsiteY8-198" fmla="*/ 401782 h 923637"/>
                  <a:gd name="connsiteX0-199" fmla="*/ 26346 w 1803154"/>
                  <a:gd name="connsiteY0-200" fmla="*/ 401782 h 923637"/>
                  <a:gd name="connsiteX1-201" fmla="*/ 243401 w 1803154"/>
                  <a:gd name="connsiteY1-202" fmla="*/ 798946 h 923637"/>
                  <a:gd name="connsiteX2-203" fmla="*/ 899183 w 1803154"/>
                  <a:gd name="connsiteY2-204" fmla="*/ 923637 h 923637"/>
                  <a:gd name="connsiteX3-205" fmla="*/ 1545728 w 1803154"/>
                  <a:gd name="connsiteY3-206" fmla="*/ 798946 h 923637"/>
                  <a:gd name="connsiteX4-207" fmla="*/ 1790492 w 1803154"/>
                  <a:gd name="connsiteY4-208" fmla="*/ 424873 h 923637"/>
                  <a:gd name="connsiteX5-209" fmla="*/ 1277874 w 1803154"/>
                  <a:gd name="connsiteY5-210" fmla="*/ 69273 h 923637"/>
                  <a:gd name="connsiteX6-211" fmla="*/ 899471 w 1803154"/>
                  <a:gd name="connsiteY6-212" fmla="*/ 0 h 923637"/>
                  <a:gd name="connsiteX7-213" fmla="*/ 498988 w 1803154"/>
                  <a:gd name="connsiteY7-214" fmla="*/ 78365 h 923637"/>
                  <a:gd name="connsiteX8-215" fmla="*/ 26346 w 1803154"/>
                  <a:gd name="connsiteY8-216" fmla="*/ 401782 h 923637"/>
                  <a:gd name="connsiteX0-217" fmla="*/ 26346 w 1798777"/>
                  <a:gd name="connsiteY0-218" fmla="*/ 401782 h 923637"/>
                  <a:gd name="connsiteX1-219" fmla="*/ 243401 w 1798777"/>
                  <a:gd name="connsiteY1-220" fmla="*/ 798946 h 923637"/>
                  <a:gd name="connsiteX2-221" fmla="*/ 899183 w 1798777"/>
                  <a:gd name="connsiteY2-222" fmla="*/ 923637 h 923637"/>
                  <a:gd name="connsiteX3-223" fmla="*/ 1545728 w 1798777"/>
                  <a:gd name="connsiteY3-224" fmla="*/ 798946 h 923637"/>
                  <a:gd name="connsiteX4-225" fmla="*/ 1790492 w 1798777"/>
                  <a:gd name="connsiteY4-226" fmla="*/ 424873 h 923637"/>
                  <a:gd name="connsiteX5-227" fmla="*/ 1285812 w 1798777"/>
                  <a:gd name="connsiteY5-228" fmla="*/ 69273 h 923637"/>
                  <a:gd name="connsiteX6-229" fmla="*/ 899471 w 1798777"/>
                  <a:gd name="connsiteY6-230" fmla="*/ 0 h 923637"/>
                  <a:gd name="connsiteX7-231" fmla="*/ 498988 w 1798777"/>
                  <a:gd name="connsiteY7-232" fmla="*/ 78365 h 923637"/>
                  <a:gd name="connsiteX8-233" fmla="*/ 26346 w 1798777"/>
                  <a:gd name="connsiteY8-234" fmla="*/ 401782 h 923637"/>
                  <a:gd name="connsiteX0-235" fmla="*/ 26346 w 1798777"/>
                  <a:gd name="connsiteY0-236" fmla="*/ 401782 h 923637"/>
                  <a:gd name="connsiteX1-237" fmla="*/ 243401 w 1798777"/>
                  <a:gd name="connsiteY1-238" fmla="*/ 798946 h 923637"/>
                  <a:gd name="connsiteX2-239" fmla="*/ 899183 w 1798777"/>
                  <a:gd name="connsiteY2-240" fmla="*/ 923637 h 923637"/>
                  <a:gd name="connsiteX3-241" fmla="*/ 1545728 w 1798777"/>
                  <a:gd name="connsiteY3-242" fmla="*/ 798946 h 923637"/>
                  <a:gd name="connsiteX4-243" fmla="*/ 1790492 w 1798777"/>
                  <a:gd name="connsiteY4-244" fmla="*/ 424873 h 923637"/>
                  <a:gd name="connsiteX5-245" fmla="*/ 1285812 w 1798777"/>
                  <a:gd name="connsiteY5-246" fmla="*/ 69273 h 923637"/>
                  <a:gd name="connsiteX6-247" fmla="*/ 899471 w 1798777"/>
                  <a:gd name="connsiteY6-248" fmla="*/ 0 h 923637"/>
                  <a:gd name="connsiteX7-249" fmla="*/ 498988 w 1798777"/>
                  <a:gd name="connsiteY7-250" fmla="*/ 78365 h 923637"/>
                  <a:gd name="connsiteX8-251" fmla="*/ 26346 w 1798777"/>
                  <a:gd name="connsiteY8-252" fmla="*/ 401782 h 923637"/>
                  <a:gd name="connsiteX0-253" fmla="*/ 9282 w 1781713"/>
                  <a:gd name="connsiteY0-254" fmla="*/ 401782 h 923637"/>
                  <a:gd name="connsiteX1-255" fmla="*/ 226337 w 1781713"/>
                  <a:gd name="connsiteY1-256" fmla="*/ 798946 h 923637"/>
                  <a:gd name="connsiteX2-257" fmla="*/ 882119 w 1781713"/>
                  <a:gd name="connsiteY2-258" fmla="*/ 923637 h 923637"/>
                  <a:gd name="connsiteX3-259" fmla="*/ 1528664 w 1781713"/>
                  <a:gd name="connsiteY3-260" fmla="*/ 798946 h 923637"/>
                  <a:gd name="connsiteX4-261" fmla="*/ 1773428 w 1781713"/>
                  <a:gd name="connsiteY4-262" fmla="*/ 424873 h 923637"/>
                  <a:gd name="connsiteX5-263" fmla="*/ 1268748 w 1781713"/>
                  <a:gd name="connsiteY5-264" fmla="*/ 69273 h 923637"/>
                  <a:gd name="connsiteX6-265" fmla="*/ 882407 w 1781713"/>
                  <a:gd name="connsiteY6-266" fmla="*/ 0 h 923637"/>
                  <a:gd name="connsiteX7-267" fmla="*/ 483511 w 1781713"/>
                  <a:gd name="connsiteY7-268" fmla="*/ 72015 h 923637"/>
                  <a:gd name="connsiteX8-269" fmla="*/ 9282 w 1781713"/>
                  <a:gd name="connsiteY8-270" fmla="*/ 401782 h 923637"/>
                  <a:gd name="connsiteX0-271" fmla="*/ 26448 w 1798879"/>
                  <a:gd name="connsiteY0-272" fmla="*/ 401782 h 923637"/>
                  <a:gd name="connsiteX1-273" fmla="*/ 243503 w 1798879"/>
                  <a:gd name="connsiteY1-274" fmla="*/ 798946 h 923637"/>
                  <a:gd name="connsiteX2-275" fmla="*/ 899285 w 1798879"/>
                  <a:gd name="connsiteY2-276" fmla="*/ 923637 h 923637"/>
                  <a:gd name="connsiteX3-277" fmla="*/ 1545830 w 1798879"/>
                  <a:gd name="connsiteY3-278" fmla="*/ 798946 h 923637"/>
                  <a:gd name="connsiteX4-279" fmla="*/ 1790594 w 1798879"/>
                  <a:gd name="connsiteY4-280" fmla="*/ 424873 h 923637"/>
                  <a:gd name="connsiteX5-281" fmla="*/ 1285914 w 1798879"/>
                  <a:gd name="connsiteY5-282" fmla="*/ 69273 h 923637"/>
                  <a:gd name="connsiteX6-283" fmla="*/ 899573 w 1798879"/>
                  <a:gd name="connsiteY6-284" fmla="*/ 0 h 923637"/>
                  <a:gd name="connsiteX7-285" fmla="*/ 500677 w 1798879"/>
                  <a:gd name="connsiteY7-286" fmla="*/ 72015 h 923637"/>
                  <a:gd name="connsiteX8-287" fmla="*/ 26448 w 1798879"/>
                  <a:gd name="connsiteY8-288" fmla="*/ 401782 h 923637"/>
                  <a:gd name="connsiteX0-289" fmla="*/ 21603 w 1794034"/>
                  <a:gd name="connsiteY0-290" fmla="*/ 401782 h 923637"/>
                  <a:gd name="connsiteX1-291" fmla="*/ 238658 w 1794034"/>
                  <a:gd name="connsiteY1-292" fmla="*/ 798946 h 923637"/>
                  <a:gd name="connsiteX2-293" fmla="*/ 894440 w 1794034"/>
                  <a:gd name="connsiteY2-294" fmla="*/ 923637 h 923637"/>
                  <a:gd name="connsiteX3-295" fmla="*/ 1540985 w 1794034"/>
                  <a:gd name="connsiteY3-296" fmla="*/ 798946 h 923637"/>
                  <a:gd name="connsiteX4-297" fmla="*/ 1785749 w 1794034"/>
                  <a:gd name="connsiteY4-298" fmla="*/ 424873 h 923637"/>
                  <a:gd name="connsiteX5-299" fmla="*/ 1281069 w 1794034"/>
                  <a:gd name="connsiteY5-300" fmla="*/ 69273 h 923637"/>
                  <a:gd name="connsiteX6-301" fmla="*/ 894728 w 1794034"/>
                  <a:gd name="connsiteY6-302" fmla="*/ 0 h 923637"/>
                  <a:gd name="connsiteX7-303" fmla="*/ 495832 w 1794034"/>
                  <a:gd name="connsiteY7-304" fmla="*/ 72015 h 923637"/>
                  <a:gd name="connsiteX8-305" fmla="*/ 21603 w 1794034"/>
                  <a:gd name="connsiteY8-306" fmla="*/ 401782 h 923637"/>
                  <a:gd name="connsiteX0-307" fmla="*/ 14091 w 1786522"/>
                  <a:gd name="connsiteY0-308" fmla="*/ 401782 h 923637"/>
                  <a:gd name="connsiteX1-309" fmla="*/ 231146 w 1786522"/>
                  <a:gd name="connsiteY1-310" fmla="*/ 798946 h 923637"/>
                  <a:gd name="connsiteX2-311" fmla="*/ 886928 w 1786522"/>
                  <a:gd name="connsiteY2-312" fmla="*/ 923637 h 923637"/>
                  <a:gd name="connsiteX3-313" fmla="*/ 1533473 w 1786522"/>
                  <a:gd name="connsiteY3-314" fmla="*/ 798946 h 923637"/>
                  <a:gd name="connsiteX4-315" fmla="*/ 1778237 w 1786522"/>
                  <a:gd name="connsiteY4-316" fmla="*/ 424873 h 923637"/>
                  <a:gd name="connsiteX5-317" fmla="*/ 1273557 w 1786522"/>
                  <a:gd name="connsiteY5-318" fmla="*/ 69273 h 923637"/>
                  <a:gd name="connsiteX6-319" fmla="*/ 887216 w 1786522"/>
                  <a:gd name="connsiteY6-320" fmla="*/ 0 h 923637"/>
                  <a:gd name="connsiteX7-321" fmla="*/ 488320 w 1786522"/>
                  <a:gd name="connsiteY7-322" fmla="*/ 72015 h 923637"/>
                  <a:gd name="connsiteX8-323" fmla="*/ 14091 w 1786522"/>
                  <a:gd name="connsiteY8-324" fmla="*/ 401782 h 923637"/>
                  <a:gd name="connsiteX0-325" fmla="*/ 25224 w 1797655"/>
                  <a:gd name="connsiteY0-326" fmla="*/ 401782 h 923637"/>
                  <a:gd name="connsiteX1-327" fmla="*/ 242279 w 1797655"/>
                  <a:gd name="connsiteY1-328" fmla="*/ 798946 h 923637"/>
                  <a:gd name="connsiteX2-329" fmla="*/ 898061 w 1797655"/>
                  <a:gd name="connsiteY2-330" fmla="*/ 923637 h 923637"/>
                  <a:gd name="connsiteX3-331" fmla="*/ 1544606 w 1797655"/>
                  <a:gd name="connsiteY3-332" fmla="*/ 798946 h 923637"/>
                  <a:gd name="connsiteX4-333" fmla="*/ 1789370 w 1797655"/>
                  <a:gd name="connsiteY4-334" fmla="*/ 424873 h 923637"/>
                  <a:gd name="connsiteX5-335" fmla="*/ 1284690 w 1797655"/>
                  <a:gd name="connsiteY5-336" fmla="*/ 69273 h 923637"/>
                  <a:gd name="connsiteX6-337" fmla="*/ 898349 w 1797655"/>
                  <a:gd name="connsiteY6-338" fmla="*/ 0 h 923637"/>
                  <a:gd name="connsiteX7-339" fmla="*/ 499453 w 1797655"/>
                  <a:gd name="connsiteY7-340" fmla="*/ 72015 h 923637"/>
                  <a:gd name="connsiteX8-341" fmla="*/ 25224 w 1797655"/>
                  <a:gd name="connsiteY8-342" fmla="*/ 401782 h 923637"/>
                  <a:gd name="connsiteX0-343" fmla="*/ 28240 w 1800671"/>
                  <a:gd name="connsiteY0-344" fmla="*/ 401782 h 923637"/>
                  <a:gd name="connsiteX1-345" fmla="*/ 245295 w 1800671"/>
                  <a:gd name="connsiteY1-346" fmla="*/ 798946 h 923637"/>
                  <a:gd name="connsiteX2-347" fmla="*/ 901077 w 1800671"/>
                  <a:gd name="connsiteY2-348" fmla="*/ 923637 h 923637"/>
                  <a:gd name="connsiteX3-349" fmla="*/ 1547622 w 1800671"/>
                  <a:gd name="connsiteY3-350" fmla="*/ 798946 h 923637"/>
                  <a:gd name="connsiteX4-351" fmla="*/ 1792386 w 1800671"/>
                  <a:gd name="connsiteY4-352" fmla="*/ 424873 h 923637"/>
                  <a:gd name="connsiteX5-353" fmla="*/ 1287706 w 1800671"/>
                  <a:gd name="connsiteY5-354" fmla="*/ 69273 h 923637"/>
                  <a:gd name="connsiteX6-355" fmla="*/ 901365 w 1800671"/>
                  <a:gd name="connsiteY6-356" fmla="*/ 0 h 923637"/>
                  <a:gd name="connsiteX7-357" fmla="*/ 502469 w 1800671"/>
                  <a:gd name="connsiteY7-358" fmla="*/ 72015 h 923637"/>
                  <a:gd name="connsiteX8-359" fmla="*/ 28240 w 1800671"/>
                  <a:gd name="connsiteY8-360" fmla="*/ 401782 h 923637"/>
                  <a:gd name="connsiteX0-361" fmla="*/ 28611 w 1801042"/>
                  <a:gd name="connsiteY0-362" fmla="*/ 401782 h 923637"/>
                  <a:gd name="connsiteX1-363" fmla="*/ 245666 w 1801042"/>
                  <a:gd name="connsiteY1-364" fmla="*/ 798946 h 923637"/>
                  <a:gd name="connsiteX2-365" fmla="*/ 901448 w 1801042"/>
                  <a:gd name="connsiteY2-366" fmla="*/ 923637 h 923637"/>
                  <a:gd name="connsiteX3-367" fmla="*/ 1547993 w 1801042"/>
                  <a:gd name="connsiteY3-368" fmla="*/ 798946 h 923637"/>
                  <a:gd name="connsiteX4-369" fmla="*/ 1792757 w 1801042"/>
                  <a:gd name="connsiteY4-370" fmla="*/ 424873 h 923637"/>
                  <a:gd name="connsiteX5-371" fmla="*/ 1288077 w 1801042"/>
                  <a:gd name="connsiteY5-372" fmla="*/ 69273 h 923637"/>
                  <a:gd name="connsiteX6-373" fmla="*/ 901736 w 1801042"/>
                  <a:gd name="connsiteY6-374" fmla="*/ 0 h 923637"/>
                  <a:gd name="connsiteX7-375" fmla="*/ 502840 w 1801042"/>
                  <a:gd name="connsiteY7-376" fmla="*/ 72015 h 923637"/>
                  <a:gd name="connsiteX8-377" fmla="*/ 28611 w 1801042"/>
                  <a:gd name="connsiteY8-378" fmla="*/ 401782 h 923637"/>
                  <a:gd name="connsiteX0-379" fmla="*/ 28611 w 1801042"/>
                  <a:gd name="connsiteY0-380" fmla="*/ 401782 h 924406"/>
                  <a:gd name="connsiteX1-381" fmla="*/ 245666 w 1801042"/>
                  <a:gd name="connsiteY1-382" fmla="*/ 798946 h 924406"/>
                  <a:gd name="connsiteX2-383" fmla="*/ 901448 w 1801042"/>
                  <a:gd name="connsiteY2-384" fmla="*/ 923637 h 924406"/>
                  <a:gd name="connsiteX3-385" fmla="*/ 1547993 w 1801042"/>
                  <a:gd name="connsiteY3-386" fmla="*/ 798946 h 924406"/>
                  <a:gd name="connsiteX4-387" fmla="*/ 1792757 w 1801042"/>
                  <a:gd name="connsiteY4-388" fmla="*/ 424873 h 924406"/>
                  <a:gd name="connsiteX5-389" fmla="*/ 1288077 w 1801042"/>
                  <a:gd name="connsiteY5-390" fmla="*/ 69273 h 924406"/>
                  <a:gd name="connsiteX6-391" fmla="*/ 901736 w 1801042"/>
                  <a:gd name="connsiteY6-392" fmla="*/ 0 h 924406"/>
                  <a:gd name="connsiteX7-393" fmla="*/ 502840 w 1801042"/>
                  <a:gd name="connsiteY7-394" fmla="*/ 72015 h 924406"/>
                  <a:gd name="connsiteX8-395" fmla="*/ 28611 w 1801042"/>
                  <a:gd name="connsiteY8-396" fmla="*/ 401782 h 924406"/>
                  <a:gd name="connsiteX0-397" fmla="*/ 28611 w 1804988"/>
                  <a:gd name="connsiteY0-398" fmla="*/ 401782 h 924406"/>
                  <a:gd name="connsiteX1-399" fmla="*/ 245666 w 1804988"/>
                  <a:gd name="connsiteY1-400" fmla="*/ 798946 h 924406"/>
                  <a:gd name="connsiteX2-401" fmla="*/ 901448 w 1804988"/>
                  <a:gd name="connsiteY2-402" fmla="*/ 923637 h 924406"/>
                  <a:gd name="connsiteX3-403" fmla="*/ 1547993 w 1804988"/>
                  <a:gd name="connsiteY3-404" fmla="*/ 798946 h 924406"/>
                  <a:gd name="connsiteX4-405" fmla="*/ 1792757 w 1804988"/>
                  <a:gd name="connsiteY4-406" fmla="*/ 424873 h 924406"/>
                  <a:gd name="connsiteX5-407" fmla="*/ 1288077 w 1804988"/>
                  <a:gd name="connsiteY5-408" fmla="*/ 69273 h 924406"/>
                  <a:gd name="connsiteX6-409" fmla="*/ 901736 w 1804988"/>
                  <a:gd name="connsiteY6-410" fmla="*/ 0 h 924406"/>
                  <a:gd name="connsiteX7-411" fmla="*/ 502840 w 1804988"/>
                  <a:gd name="connsiteY7-412" fmla="*/ 72015 h 924406"/>
                  <a:gd name="connsiteX8-413" fmla="*/ 28611 w 1804988"/>
                  <a:gd name="connsiteY8-414" fmla="*/ 401782 h 924406"/>
                  <a:gd name="connsiteX0-415" fmla="*/ 28611 w 1809245"/>
                  <a:gd name="connsiteY0-416" fmla="*/ 401782 h 924406"/>
                  <a:gd name="connsiteX1-417" fmla="*/ 245666 w 1809245"/>
                  <a:gd name="connsiteY1-418" fmla="*/ 798946 h 924406"/>
                  <a:gd name="connsiteX2-419" fmla="*/ 901448 w 1809245"/>
                  <a:gd name="connsiteY2-420" fmla="*/ 923637 h 924406"/>
                  <a:gd name="connsiteX3-421" fmla="*/ 1547993 w 1809245"/>
                  <a:gd name="connsiteY3-422" fmla="*/ 798946 h 924406"/>
                  <a:gd name="connsiteX4-423" fmla="*/ 1792757 w 1809245"/>
                  <a:gd name="connsiteY4-424" fmla="*/ 424873 h 924406"/>
                  <a:gd name="connsiteX5-425" fmla="*/ 1288077 w 1809245"/>
                  <a:gd name="connsiteY5-426" fmla="*/ 69273 h 924406"/>
                  <a:gd name="connsiteX6-427" fmla="*/ 901736 w 1809245"/>
                  <a:gd name="connsiteY6-428" fmla="*/ 0 h 924406"/>
                  <a:gd name="connsiteX7-429" fmla="*/ 502840 w 1809245"/>
                  <a:gd name="connsiteY7-430" fmla="*/ 72015 h 924406"/>
                  <a:gd name="connsiteX8-431" fmla="*/ 28611 w 1809245"/>
                  <a:gd name="connsiteY8-432" fmla="*/ 401782 h 924406"/>
                  <a:gd name="connsiteX0-433" fmla="*/ 28611 w 1812679"/>
                  <a:gd name="connsiteY0-434" fmla="*/ 401782 h 924683"/>
                  <a:gd name="connsiteX1-435" fmla="*/ 245666 w 1812679"/>
                  <a:gd name="connsiteY1-436" fmla="*/ 798946 h 924683"/>
                  <a:gd name="connsiteX2-437" fmla="*/ 901448 w 1812679"/>
                  <a:gd name="connsiteY2-438" fmla="*/ 923637 h 924683"/>
                  <a:gd name="connsiteX3-439" fmla="*/ 1547993 w 1812679"/>
                  <a:gd name="connsiteY3-440" fmla="*/ 798946 h 924683"/>
                  <a:gd name="connsiteX4-441" fmla="*/ 1792757 w 1812679"/>
                  <a:gd name="connsiteY4-442" fmla="*/ 424873 h 924683"/>
                  <a:gd name="connsiteX5-443" fmla="*/ 1288077 w 1812679"/>
                  <a:gd name="connsiteY5-444" fmla="*/ 69273 h 924683"/>
                  <a:gd name="connsiteX6-445" fmla="*/ 901736 w 1812679"/>
                  <a:gd name="connsiteY6-446" fmla="*/ 0 h 924683"/>
                  <a:gd name="connsiteX7-447" fmla="*/ 502840 w 1812679"/>
                  <a:gd name="connsiteY7-448" fmla="*/ 72015 h 924683"/>
                  <a:gd name="connsiteX8-449" fmla="*/ 28611 w 1812679"/>
                  <a:gd name="connsiteY8-450" fmla="*/ 401782 h 924683"/>
                  <a:gd name="connsiteX0-451" fmla="*/ 27878 w 1811946"/>
                  <a:gd name="connsiteY0-452" fmla="*/ 401782 h 924683"/>
                  <a:gd name="connsiteX1-453" fmla="*/ 244933 w 1811946"/>
                  <a:gd name="connsiteY1-454" fmla="*/ 798946 h 924683"/>
                  <a:gd name="connsiteX2-455" fmla="*/ 900715 w 1811946"/>
                  <a:gd name="connsiteY2-456" fmla="*/ 923637 h 924683"/>
                  <a:gd name="connsiteX3-457" fmla="*/ 1547260 w 1811946"/>
                  <a:gd name="connsiteY3-458" fmla="*/ 798946 h 924683"/>
                  <a:gd name="connsiteX4-459" fmla="*/ 1792024 w 1811946"/>
                  <a:gd name="connsiteY4-460" fmla="*/ 424873 h 924683"/>
                  <a:gd name="connsiteX5-461" fmla="*/ 1287344 w 1811946"/>
                  <a:gd name="connsiteY5-462" fmla="*/ 69273 h 924683"/>
                  <a:gd name="connsiteX6-463" fmla="*/ 901003 w 1811946"/>
                  <a:gd name="connsiteY6-464" fmla="*/ 0 h 924683"/>
                  <a:gd name="connsiteX7-465" fmla="*/ 502107 w 1811946"/>
                  <a:gd name="connsiteY7-466" fmla="*/ 72015 h 924683"/>
                  <a:gd name="connsiteX8-467" fmla="*/ 27878 w 1811946"/>
                  <a:gd name="connsiteY8-468" fmla="*/ 401782 h 924683"/>
                  <a:gd name="connsiteX0-469" fmla="*/ 27878 w 1810948"/>
                  <a:gd name="connsiteY0-470" fmla="*/ 401782 h 924591"/>
                  <a:gd name="connsiteX1-471" fmla="*/ 244933 w 1810948"/>
                  <a:gd name="connsiteY1-472" fmla="*/ 798946 h 924591"/>
                  <a:gd name="connsiteX2-473" fmla="*/ 900715 w 1810948"/>
                  <a:gd name="connsiteY2-474" fmla="*/ 923637 h 924591"/>
                  <a:gd name="connsiteX3-475" fmla="*/ 1547260 w 1810948"/>
                  <a:gd name="connsiteY3-476" fmla="*/ 798946 h 924591"/>
                  <a:gd name="connsiteX4-477" fmla="*/ 1792024 w 1810948"/>
                  <a:gd name="connsiteY4-478" fmla="*/ 424873 h 924591"/>
                  <a:gd name="connsiteX5-479" fmla="*/ 1287344 w 1810948"/>
                  <a:gd name="connsiteY5-480" fmla="*/ 69273 h 924591"/>
                  <a:gd name="connsiteX6-481" fmla="*/ 901003 w 1810948"/>
                  <a:gd name="connsiteY6-482" fmla="*/ 0 h 924591"/>
                  <a:gd name="connsiteX7-483" fmla="*/ 502107 w 1810948"/>
                  <a:gd name="connsiteY7-484" fmla="*/ 72015 h 924591"/>
                  <a:gd name="connsiteX8-485" fmla="*/ 27878 w 1810948"/>
                  <a:gd name="connsiteY8-486" fmla="*/ 401782 h 924591"/>
                  <a:gd name="connsiteX0-487" fmla="*/ 27878 w 1816362"/>
                  <a:gd name="connsiteY0-488" fmla="*/ 401782 h 924591"/>
                  <a:gd name="connsiteX1-489" fmla="*/ 244933 w 1816362"/>
                  <a:gd name="connsiteY1-490" fmla="*/ 798946 h 924591"/>
                  <a:gd name="connsiteX2-491" fmla="*/ 900715 w 1816362"/>
                  <a:gd name="connsiteY2-492" fmla="*/ 923637 h 924591"/>
                  <a:gd name="connsiteX3-493" fmla="*/ 1547260 w 1816362"/>
                  <a:gd name="connsiteY3-494" fmla="*/ 798946 h 924591"/>
                  <a:gd name="connsiteX4-495" fmla="*/ 1792024 w 1816362"/>
                  <a:gd name="connsiteY4-496" fmla="*/ 424873 h 924591"/>
                  <a:gd name="connsiteX5-497" fmla="*/ 1287344 w 1816362"/>
                  <a:gd name="connsiteY5-498" fmla="*/ 69273 h 924591"/>
                  <a:gd name="connsiteX6-499" fmla="*/ 901003 w 1816362"/>
                  <a:gd name="connsiteY6-500" fmla="*/ 0 h 924591"/>
                  <a:gd name="connsiteX7-501" fmla="*/ 502107 w 1816362"/>
                  <a:gd name="connsiteY7-502" fmla="*/ 72015 h 924591"/>
                  <a:gd name="connsiteX8-503" fmla="*/ 27878 w 1816362"/>
                  <a:gd name="connsiteY8-504" fmla="*/ 401782 h 924591"/>
                  <a:gd name="connsiteX0-505" fmla="*/ 27878 w 1818824"/>
                  <a:gd name="connsiteY0-506" fmla="*/ 401782 h 924591"/>
                  <a:gd name="connsiteX1-507" fmla="*/ 244933 w 1818824"/>
                  <a:gd name="connsiteY1-508" fmla="*/ 798946 h 924591"/>
                  <a:gd name="connsiteX2-509" fmla="*/ 900715 w 1818824"/>
                  <a:gd name="connsiteY2-510" fmla="*/ 923637 h 924591"/>
                  <a:gd name="connsiteX3-511" fmla="*/ 1547260 w 1818824"/>
                  <a:gd name="connsiteY3-512" fmla="*/ 798946 h 924591"/>
                  <a:gd name="connsiteX4-513" fmla="*/ 1792024 w 1818824"/>
                  <a:gd name="connsiteY4-514" fmla="*/ 424873 h 924591"/>
                  <a:gd name="connsiteX5-515" fmla="*/ 1287344 w 1818824"/>
                  <a:gd name="connsiteY5-516" fmla="*/ 69273 h 924591"/>
                  <a:gd name="connsiteX6-517" fmla="*/ 901003 w 1818824"/>
                  <a:gd name="connsiteY6-518" fmla="*/ 0 h 924591"/>
                  <a:gd name="connsiteX7-519" fmla="*/ 502107 w 1818824"/>
                  <a:gd name="connsiteY7-520" fmla="*/ 72015 h 924591"/>
                  <a:gd name="connsiteX8-521" fmla="*/ 27878 w 1818824"/>
                  <a:gd name="connsiteY8-522" fmla="*/ 401782 h 924591"/>
                  <a:gd name="connsiteX0-523" fmla="*/ 27878 w 1815751"/>
                  <a:gd name="connsiteY0-524" fmla="*/ 401782 h 924591"/>
                  <a:gd name="connsiteX1-525" fmla="*/ 244933 w 1815751"/>
                  <a:gd name="connsiteY1-526" fmla="*/ 798946 h 924591"/>
                  <a:gd name="connsiteX2-527" fmla="*/ 900715 w 1815751"/>
                  <a:gd name="connsiteY2-528" fmla="*/ 923637 h 924591"/>
                  <a:gd name="connsiteX3-529" fmla="*/ 1547260 w 1815751"/>
                  <a:gd name="connsiteY3-530" fmla="*/ 798946 h 924591"/>
                  <a:gd name="connsiteX4-531" fmla="*/ 1792024 w 1815751"/>
                  <a:gd name="connsiteY4-532" fmla="*/ 424873 h 924591"/>
                  <a:gd name="connsiteX5-533" fmla="*/ 1287344 w 1815751"/>
                  <a:gd name="connsiteY5-534" fmla="*/ 69273 h 924591"/>
                  <a:gd name="connsiteX6-535" fmla="*/ 901003 w 1815751"/>
                  <a:gd name="connsiteY6-536" fmla="*/ 0 h 924591"/>
                  <a:gd name="connsiteX7-537" fmla="*/ 502107 w 1815751"/>
                  <a:gd name="connsiteY7-538" fmla="*/ 72015 h 924591"/>
                  <a:gd name="connsiteX8-539" fmla="*/ 27878 w 1815751"/>
                  <a:gd name="connsiteY8-540" fmla="*/ 401782 h 924591"/>
                  <a:gd name="connsiteX0-541" fmla="*/ 27878 w 1815751"/>
                  <a:gd name="connsiteY0-542" fmla="*/ 401782 h 924591"/>
                  <a:gd name="connsiteX1-543" fmla="*/ 244933 w 1815751"/>
                  <a:gd name="connsiteY1-544" fmla="*/ 798946 h 924591"/>
                  <a:gd name="connsiteX2-545" fmla="*/ 900715 w 1815751"/>
                  <a:gd name="connsiteY2-546" fmla="*/ 923637 h 924591"/>
                  <a:gd name="connsiteX3-547" fmla="*/ 1547260 w 1815751"/>
                  <a:gd name="connsiteY3-548" fmla="*/ 798946 h 924591"/>
                  <a:gd name="connsiteX4-549" fmla="*/ 1792024 w 1815751"/>
                  <a:gd name="connsiteY4-550" fmla="*/ 424873 h 924591"/>
                  <a:gd name="connsiteX5-551" fmla="*/ 1287344 w 1815751"/>
                  <a:gd name="connsiteY5-552" fmla="*/ 69273 h 924591"/>
                  <a:gd name="connsiteX6-553" fmla="*/ 901003 w 1815751"/>
                  <a:gd name="connsiteY6-554" fmla="*/ 0 h 924591"/>
                  <a:gd name="connsiteX7-555" fmla="*/ 502107 w 1815751"/>
                  <a:gd name="connsiteY7-556" fmla="*/ 72015 h 924591"/>
                  <a:gd name="connsiteX8-557" fmla="*/ 27878 w 1815751"/>
                  <a:gd name="connsiteY8-558" fmla="*/ 401782 h 924591"/>
                  <a:gd name="connsiteX0-559" fmla="*/ 27878 w 1801868"/>
                  <a:gd name="connsiteY0-560" fmla="*/ 401782 h 924591"/>
                  <a:gd name="connsiteX1-561" fmla="*/ 244933 w 1801868"/>
                  <a:gd name="connsiteY1-562" fmla="*/ 798946 h 924591"/>
                  <a:gd name="connsiteX2-563" fmla="*/ 900715 w 1801868"/>
                  <a:gd name="connsiteY2-564" fmla="*/ 923637 h 924591"/>
                  <a:gd name="connsiteX3-565" fmla="*/ 1547260 w 1801868"/>
                  <a:gd name="connsiteY3-566" fmla="*/ 798946 h 924591"/>
                  <a:gd name="connsiteX4-567" fmla="*/ 1792024 w 1801868"/>
                  <a:gd name="connsiteY4-568" fmla="*/ 424873 h 924591"/>
                  <a:gd name="connsiteX5-569" fmla="*/ 1288931 w 1801868"/>
                  <a:gd name="connsiteY5-570" fmla="*/ 62923 h 924591"/>
                  <a:gd name="connsiteX6-571" fmla="*/ 901003 w 1801868"/>
                  <a:gd name="connsiteY6-572" fmla="*/ 0 h 924591"/>
                  <a:gd name="connsiteX7-573" fmla="*/ 502107 w 1801868"/>
                  <a:gd name="connsiteY7-574" fmla="*/ 72015 h 924591"/>
                  <a:gd name="connsiteX8-575" fmla="*/ 27878 w 1801868"/>
                  <a:gd name="connsiteY8-576" fmla="*/ 401782 h 924591"/>
                  <a:gd name="connsiteX0-577" fmla="*/ 27878 w 1801868"/>
                  <a:gd name="connsiteY0-578" fmla="*/ 401782 h 924591"/>
                  <a:gd name="connsiteX1-579" fmla="*/ 244933 w 1801868"/>
                  <a:gd name="connsiteY1-580" fmla="*/ 798946 h 924591"/>
                  <a:gd name="connsiteX2-581" fmla="*/ 900715 w 1801868"/>
                  <a:gd name="connsiteY2-582" fmla="*/ 923637 h 924591"/>
                  <a:gd name="connsiteX3-583" fmla="*/ 1547260 w 1801868"/>
                  <a:gd name="connsiteY3-584" fmla="*/ 798946 h 924591"/>
                  <a:gd name="connsiteX4-585" fmla="*/ 1792024 w 1801868"/>
                  <a:gd name="connsiteY4-586" fmla="*/ 424873 h 924591"/>
                  <a:gd name="connsiteX5-587" fmla="*/ 1288931 w 1801868"/>
                  <a:gd name="connsiteY5-588" fmla="*/ 62923 h 924591"/>
                  <a:gd name="connsiteX6-589" fmla="*/ 907353 w 1801868"/>
                  <a:gd name="connsiteY6-590" fmla="*/ 0 h 924591"/>
                  <a:gd name="connsiteX7-591" fmla="*/ 502107 w 1801868"/>
                  <a:gd name="connsiteY7-592" fmla="*/ 72015 h 924591"/>
                  <a:gd name="connsiteX8-593" fmla="*/ 27878 w 1801868"/>
                  <a:gd name="connsiteY8-594" fmla="*/ 401782 h 924591"/>
                  <a:gd name="connsiteX0-595" fmla="*/ 27878 w 1801868"/>
                  <a:gd name="connsiteY0-596" fmla="*/ 401782 h 924591"/>
                  <a:gd name="connsiteX1-597" fmla="*/ 244933 w 1801868"/>
                  <a:gd name="connsiteY1-598" fmla="*/ 798946 h 924591"/>
                  <a:gd name="connsiteX2-599" fmla="*/ 900715 w 1801868"/>
                  <a:gd name="connsiteY2-600" fmla="*/ 923637 h 924591"/>
                  <a:gd name="connsiteX3-601" fmla="*/ 1547260 w 1801868"/>
                  <a:gd name="connsiteY3-602" fmla="*/ 798946 h 924591"/>
                  <a:gd name="connsiteX4-603" fmla="*/ 1792024 w 1801868"/>
                  <a:gd name="connsiteY4-604" fmla="*/ 424873 h 924591"/>
                  <a:gd name="connsiteX5-605" fmla="*/ 1288931 w 1801868"/>
                  <a:gd name="connsiteY5-606" fmla="*/ 62923 h 924591"/>
                  <a:gd name="connsiteX6-607" fmla="*/ 907353 w 1801868"/>
                  <a:gd name="connsiteY6-608" fmla="*/ 0 h 924591"/>
                  <a:gd name="connsiteX7-609" fmla="*/ 502107 w 1801868"/>
                  <a:gd name="connsiteY7-610" fmla="*/ 72015 h 924591"/>
                  <a:gd name="connsiteX8-611" fmla="*/ 27878 w 1801868"/>
                  <a:gd name="connsiteY8-612" fmla="*/ 401782 h 924591"/>
                  <a:gd name="connsiteX0-613" fmla="*/ 27878 w 1801868"/>
                  <a:gd name="connsiteY0-614" fmla="*/ 401782 h 924591"/>
                  <a:gd name="connsiteX1-615" fmla="*/ 244933 w 1801868"/>
                  <a:gd name="connsiteY1-616" fmla="*/ 798946 h 924591"/>
                  <a:gd name="connsiteX2-617" fmla="*/ 900715 w 1801868"/>
                  <a:gd name="connsiteY2-618" fmla="*/ 923637 h 924591"/>
                  <a:gd name="connsiteX3-619" fmla="*/ 1547260 w 1801868"/>
                  <a:gd name="connsiteY3-620" fmla="*/ 798946 h 924591"/>
                  <a:gd name="connsiteX4-621" fmla="*/ 1792024 w 1801868"/>
                  <a:gd name="connsiteY4-622" fmla="*/ 424873 h 924591"/>
                  <a:gd name="connsiteX5-623" fmla="*/ 1288931 w 1801868"/>
                  <a:gd name="connsiteY5-624" fmla="*/ 62923 h 924591"/>
                  <a:gd name="connsiteX6-625" fmla="*/ 907353 w 1801868"/>
                  <a:gd name="connsiteY6-626" fmla="*/ 0 h 924591"/>
                  <a:gd name="connsiteX7-627" fmla="*/ 502107 w 1801868"/>
                  <a:gd name="connsiteY7-628" fmla="*/ 72015 h 924591"/>
                  <a:gd name="connsiteX8-629" fmla="*/ 27878 w 1801868"/>
                  <a:gd name="connsiteY8-630" fmla="*/ 401782 h 924591"/>
                  <a:gd name="connsiteX0-631" fmla="*/ 27878 w 1801868"/>
                  <a:gd name="connsiteY0-632" fmla="*/ 401782 h 924591"/>
                  <a:gd name="connsiteX1-633" fmla="*/ 244933 w 1801868"/>
                  <a:gd name="connsiteY1-634" fmla="*/ 798946 h 924591"/>
                  <a:gd name="connsiteX2-635" fmla="*/ 900715 w 1801868"/>
                  <a:gd name="connsiteY2-636" fmla="*/ 923637 h 924591"/>
                  <a:gd name="connsiteX3-637" fmla="*/ 1547260 w 1801868"/>
                  <a:gd name="connsiteY3-638" fmla="*/ 798946 h 924591"/>
                  <a:gd name="connsiteX4-639" fmla="*/ 1792024 w 1801868"/>
                  <a:gd name="connsiteY4-640" fmla="*/ 424873 h 924591"/>
                  <a:gd name="connsiteX5-641" fmla="*/ 1288931 w 1801868"/>
                  <a:gd name="connsiteY5-642" fmla="*/ 62923 h 924591"/>
                  <a:gd name="connsiteX6-643" fmla="*/ 907353 w 1801868"/>
                  <a:gd name="connsiteY6-644" fmla="*/ 0 h 924591"/>
                  <a:gd name="connsiteX7-645" fmla="*/ 502107 w 1801868"/>
                  <a:gd name="connsiteY7-646" fmla="*/ 72015 h 924591"/>
                  <a:gd name="connsiteX8-647" fmla="*/ 27878 w 1801868"/>
                  <a:gd name="connsiteY8-648" fmla="*/ 401782 h 924591"/>
                  <a:gd name="connsiteX0-649" fmla="*/ 11367 w 1785357"/>
                  <a:gd name="connsiteY0-650" fmla="*/ 401782 h 924591"/>
                  <a:gd name="connsiteX1-651" fmla="*/ 228422 w 1785357"/>
                  <a:gd name="connsiteY1-652" fmla="*/ 798946 h 924591"/>
                  <a:gd name="connsiteX2-653" fmla="*/ 884204 w 1785357"/>
                  <a:gd name="connsiteY2-654" fmla="*/ 923637 h 924591"/>
                  <a:gd name="connsiteX3-655" fmla="*/ 1530749 w 1785357"/>
                  <a:gd name="connsiteY3-656" fmla="*/ 798946 h 924591"/>
                  <a:gd name="connsiteX4-657" fmla="*/ 1775513 w 1785357"/>
                  <a:gd name="connsiteY4-658" fmla="*/ 424873 h 924591"/>
                  <a:gd name="connsiteX5-659" fmla="*/ 1272420 w 1785357"/>
                  <a:gd name="connsiteY5-660" fmla="*/ 62923 h 924591"/>
                  <a:gd name="connsiteX6-661" fmla="*/ 890842 w 1785357"/>
                  <a:gd name="connsiteY6-662" fmla="*/ 0 h 924591"/>
                  <a:gd name="connsiteX7-663" fmla="*/ 493534 w 1785357"/>
                  <a:gd name="connsiteY7-664" fmla="*/ 75190 h 924591"/>
                  <a:gd name="connsiteX8-665" fmla="*/ 11367 w 1785357"/>
                  <a:gd name="connsiteY8-666" fmla="*/ 401782 h 924591"/>
                  <a:gd name="connsiteX0-667" fmla="*/ 11367 w 1785357"/>
                  <a:gd name="connsiteY0-668" fmla="*/ 401782 h 924591"/>
                  <a:gd name="connsiteX1-669" fmla="*/ 228422 w 1785357"/>
                  <a:gd name="connsiteY1-670" fmla="*/ 798946 h 924591"/>
                  <a:gd name="connsiteX2-671" fmla="*/ 884204 w 1785357"/>
                  <a:gd name="connsiteY2-672" fmla="*/ 923637 h 924591"/>
                  <a:gd name="connsiteX3-673" fmla="*/ 1530749 w 1785357"/>
                  <a:gd name="connsiteY3-674" fmla="*/ 798946 h 924591"/>
                  <a:gd name="connsiteX4-675" fmla="*/ 1775513 w 1785357"/>
                  <a:gd name="connsiteY4-676" fmla="*/ 424873 h 924591"/>
                  <a:gd name="connsiteX5-677" fmla="*/ 1272420 w 1785357"/>
                  <a:gd name="connsiteY5-678" fmla="*/ 62923 h 924591"/>
                  <a:gd name="connsiteX6-679" fmla="*/ 890842 w 1785357"/>
                  <a:gd name="connsiteY6-680" fmla="*/ 0 h 924591"/>
                  <a:gd name="connsiteX7-681" fmla="*/ 493534 w 1785357"/>
                  <a:gd name="connsiteY7-682" fmla="*/ 75190 h 924591"/>
                  <a:gd name="connsiteX8-683" fmla="*/ 11367 w 1785357"/>
                  <a:gd name="connsiteY8-684" fmla="*/ 401782 h 924591"/>
                  <a:gd name="connsiteX0-685" fmla="*/ 10109 w 1772986"/>
                  <a:gd name="connsiteY0-686" fmla="*/ 416070 h 924591"/>
                  <a:gd name="connsiteX1-687" fmla="*/ 216051 w 1772986"/>
                  <a:gd name="connsiteY1-688" fmla="*/ 798946 h 924591"/>
                  <a:gd name="connsiteX2-689" fmla="*/ 871833 w 1772986"/>
                  <a:gd name="connsiteY2-690" fmla="*/ 923637 h 924591"/>
                  <a:gd name="connsiteX3-691" fmla="*/ 1518378 w 1772986"/>
                  <a:gd name="connsiteY3-692" fmla="*/ 798946 h 924591"/>
                  <a:gd name="connsiteX4-693" fmla="*/ 1763142 w 1772986"/>
                  <a:gd name="connsiteY4-694" fmla="*/ 424873 h 924591"/>
                  <a:gd name="connsiteX5-695" fmla="*/ 1260049 w 1772986"/>
                  <a:gd name="connsiteY5-696" fmla="*/ 62923 h 924591"/>
                  <a:gd name="connsiteX6-697" fmla="*/ 878471 w 1772986"/>
                  <a:gd name="connsiteY6-698" fmla="*/ 0 h 924591"/>
                  <a:gd name="connsiteX7-699" fmla="*/ 481163 w 1772986"/>
                  <a:gd name="connsiteY7-700" fmla="*/ 75190 h 924591"/>
                  <a:gd name="connsiteX8-701" fmla="*/ 10109 w 1772986"/>
                  <a:gd name="connsiteY8-702" fmla="*/ 416070 h 924591"/>
                  <a:gd name="connsiteX0-703" fmla="*/ 10109 w 1772986"/>
                  <a:gd name="connsiteY0-704" fmla="*/ 416070 h 924591"/>
                  <a:gd name="connsiteX1-705" fmla="*/ 216051 w 1772986"/>
                  <a:gd name="connsiteY1-706" fmla="*/ 798946 h 924591"/>
                  <a:gd name="connsiteX2-707" fmla="*/ 871833 w 1772986"/>
                  <a:gd name="connsiteY2-708" fmla="*/ 923637 h 924591"/>
                  <a:gd name="connsiteX3-709" fmla="*/ 1518378 w 1772986"/>
                  <a:gd name="connsiteY3-710" fmla="*/ 798946 h 924591"/>
                  <a:gd name="connsiteX4-711" fmla="*/ 1763142 w 1772986"/>
                  <a:gd name="connsiteY4-712" fmla="*/ 424873 h 924591"/>
                  <a:gd name="connsiteX5-713" fmla="*/ 1260049 w 1772986"/>
                  <a:gd name="connsiteY5-714" fmla="*/ 62923 h 924591"/>
                  <a:gd name="connsiteX6-715" fmla="*/ 878471 w 1772986"/>
                  <a:gd name="connsiteY6-716" fmla="*/ 0 h 924591"/>
                  <a:gd name="connsiteX7-717" fmla="*/ 481163 w 1772986"/>
                  <a:gd name="connsiteY7-718" fmla="*/ 75190 h 924591"/>
                  <a:gd name="connsiteX8-719" fmla="*/ 10109 w 1772986"/>
                  <a:gd name="connsiteY8-720" fmla="*/ 416070 h 924591"/>
                  <a:gd name="connsiteX0-721" fmla="*/ 16795 w 1779672"/>
                  <a:gd name="connsiteY0-722" fmla="*/ 416070 h 924591"/>
                  <a:gd name="connsiteX1-723" fmla="*/ 222737 w 1779672"/>
                  <a:gd name="connsiteY1-724" fmla="*/ 798946 h 924591"/>
                  <a:gd name="connsiteX2-725" fmla="*/ 878519 w 1779672"/>
                  <a:gd name="connsiteY2-726" fmla="*/ 923637 h 924591"/>
                  <a:gd name="connsiteX3-727" fmla="*/ 1525064 w 1779672"/>
                  <a:gd name="connsiteY3-728" fmla="*/ 798946 h 924591"/>
                  <a:gd name="connsiteX4-729" fmla="*/ 1769828 w 1779672"/>
                  <a:gd name="connsiteY4-730" fmla="*/ 424873 h 924591"/>
                  <a:gd name="connsiteX5-731" fmla="*/ 1266735 w 1779672"/>
                  <a:gd name="connsiteY5-732" fmla="*/ 62923 h 924591"/>
                  <a:gd name="connsiteX6-733" fmla="*/ 885157 w 1779672"/>
                  <a:gd name="connsiteY6-734" fmla="*/ 0 h 924591"/>
                  <a:gd name="connsiteX7-735" fmla="*/ 487849 w 1779672"/>
                  <a:gd name="connsiteY7-736" fmla="*/ 75190 h 924591"/>
                  <a:gd name="connsiteX8-737" fmla="*/ 16795 w 1779672"/>
                  <a:gd name="connsiteY8-738" fmla="*/ 416070 h 924591"/>
                  <a:gd name="connsiteX0-739" fmla="*/ 17156 w 1775271"/>
                  <a:gd name="connsiteY0-740" fmla="*/ 417657 h 924591"/>
                  <a:gd name="connsiteX1-741" fmla="*/ 218336 w 1775271"/>
                  <a:gd name="connsiteY1-742" fmla="*/ 798946 h 924591"/>
                  <a:gd name="connsiteX2-743" fmla="*/ 874118 w 1775271"/>
                  <a:gd name="connsiteY2-744" fmla="*/ 923637 h 924591"/>
                  <a:gd name="connsiteX3-745" fmla="*/ 1520663 w 1775271"/>
                  <a:gd name="connsiteY3-746" fmla="*/ 798946 h 924591"/>
                  <a:gd name="connsiteX4-747" fmla="*/ 1765427 w 1775271"/>
                  <a:gd name="connsiteY4-748" fmla="*/ 424873 h 924591"/>
                  <a:gd name="connsiteX5-749" fmla="*/ 1262334 w 1775271"/>
                  <a:gd name="connsiteY5-750" fmla="*/ 62923 h 924591"/>
                  <a:gd name="connsiteX6-751" fmla="*/ 880756 w 1775271"/>
                  <a:gd name="connsiteY6-752" fmla="*/ 0 h 924591"/>
                  <a:gd name="connsiteX7-753" fmla="*/ 483448 w 1775271"/>
                  <a:gd name="connsiteY7-754" fmla="*/ 75190 h 924591"/>
                  <a:gd name="connsiteX8-755" fmla="*/ 17156 w 1775271"/>
                  <a:gd name="connsiteY8-756" fmla="*/ 417657 h 924591"/>
                  <a:gd name="connsiteX0-757" fmla="*/ 16562 w 1782615"/>
                  <a:gd name="connsiteY0-758" fmla="*/ 412895 h 924591"/>
                  <a:gd name="connsiteX1-759" fmla="*/ 225680 w 1782615"/>
                  <a:gd name="connsiteY1-760" fmla="*/ 798946 h 924591"/>
                  <a:gd name="connsiteX2-761" fmla="*/ 881462 w 1782615"/>
                  <a:gd name="connsiteY2-762" fmla="*/ 923637 h 924591"/>
                  <a:gd name="connsiteX3-763" fmla="*/ 1528007 w 1782615"/>
                  <a:gd name="connsiteY3-764" fmla="*/ 798946 h 924591"/>
                  <a:gd name="connsiteX4-765" fmla="*/ 1772771 w 1782615"/>
                  <a:gd name="connsiteY4-766" fmla="*/ 424873 h 924591"/>
                  <a:gd name="connsiteX5-767" fmla="*/ 1269678 w 1782615"/>
                  <a:gd name="connsiteY5-768" fmla="*/ 62923 h 924591"/>
                  <a:gd name="connsiteX6-769" fmla="*/ 888100 w 1782615"/>
                  <a:gd name="connsiteY6-770" fmla="*/ 0 h 924591"/>
                  <a:gd name="connsiteX7-771" fmla="*/ 490792 w 1782615"/>
                  <a:gd name="connsiteY7-772" fmla="*/ 75190 h 924591"/>
                  <a:gd name="connsiteX8-773" fmla="*/ 16562 w 1782615"/>
                  <a:gd name="connsiteY8-774" fmla="*/ 412895 h 924591"/>
                  <a:gd name="connsiteX0-775" fmla="*/ 16562 w 1782615"/>
                  <a:gd name="connsiteY0-776" fmla="*/ 412895 h 924591"/>
                  <a:gd name="connsiteX1-777" fmla="*/ 225680 w 1782615"/>
                  <a:gd name="connsiteY1-778" fmla="*/ 798946 h 924591"/>
                  <a:gd name="connsiteX2-779" fmla="*/ 881462 w 1782615"/>
                  <a:gd name="connsiteY2-780" fmla="*/ 923637 h 924591"/>
                  <a:gd name="connsiteX3-781" fmla="*/ 1528007 w 1782615"/>
                  <a:gd name="connsiteY3-782" fmla="*/ 798946 h 924591"/>
                  <a:gd name="connsiteX4-783" fmla="*/ 1772771 w 1782615"/>
                  <a:gd name="connsiteY4-784" fmla="*/ 424873 h 924591"/>
                  <a:gd name="connsiteX5-785" fmla="*/ 1269678 w 1782615"/>
                  <a:gd name="connsiteY5-786" fmla="*/ 62923 h 924591"/>
                  <a:gd name="connsiteX6-787" fmla="*/ 888100 w 1782615"/>
                  <a:gd name="connsiteY6-788" fmla="*/ 0 h 924591"/>
                  <a:gd name="connsiteX7-789" fmla="*/ 490792 w 1782615"/>
                  <a:gd name="connsiteY7-790" fmla="*/ 75190 h 924591"/>
                  <a:gd name="connsiteX8-791" fmla="*/ 16562 w 1782615"/>
                  <a:gd name="connsiteY8-792" fmla="*/ 412895 h 924591"/>
                  <a:gd name="connsiteX0-793" fmla="*/ 16562 w 1782615"/>
                  <a:gd name="connsiteY0-794" fmla="*/ 412895 h 924591"/>
                  <a:gd name="connsiteX1-795" fmla="*/ 225680 w 1782615"/>
                  <a:gd name="connsiteY1-796" fmla="*/ 798946 h 924591"/>
                  <a:gd name="connsiteX2-797" fmla="*/ 881462 w 1782615"/>
                  <a:gd name="connsiteY2-798" fmla="*/ 923637 h 924591"/>
                  <a:gd name="connsiteX3-799" fmla="*/ 1528007 w 1782615"/>
                  <a:gd name="connsiteY3-800" fmla="*/ 798946 h 924591"/>
                  <a:gd name="connsiteX4-801" fmla="*/ 1772771 w 1782615"/>
                  <a:gd name="connsiteY4-802" fmla="*/ 424873 h 924591"/>
                  <a:gd name="connsiteX5-803" fmla="*/ 1269678 w 1782615"/>
                  <a:gd name="connsiteY5-804" fmla="*/ 62923 h 924591"/>
                  <a:gd name="connsiteX6-805" fmla="*/ 888100 w 1782615"/>
                  <a:gd name="connsiteY6-806" fmla="*/ 0 h 924591"/>
                  <a:gd name="connsiteX7-807" fmla="*/ 490792 w 1782615"/>
                  <a:gd name="connsiteY7-808" fmla="*/ 75190 h 924591"/>
                  <a:gd name="connsiteX8-809" fmla="*/ 16562 w 1782615"/>
                  <a:gd name="connsiteY8-810" fmla="*/ 412895 h 924591"/>
                  <a:gd name="connsiteX0-811" fmla="*/ 21271 w 1787324"/>
                  <a:gd name="connsiteY0-812" fmla="*/ 412895 h 924591"/>
                  <a:gd name="connsiteX1-813" fmla="*/ 230389 w 1787324"/>
                  <a:gd name="connsiteY1-814" fmla="*/ 798946 h 924591"/>
                  <a:gd name="connsiteX2-815" fmla="*/ 886171 w 1787324"/>
                  <a:gd name="connsiteY2-816" fmla="*/ 923637 h 924591"/>
                  <a:gd name="connsiteX3-817" fmla="*/ 1532716 w 1787324"/>
                  <a:gd name="connsiteY3-818" fmla="*/ 798946 h 924591"/>
                  <a:gd name="connsiteX4-819" fmla="*/ 1777480 w 1787324"/>
                  <a:gd name="connsiteY4-820" fmla="*/ 424873 h 924591"/>
                  <a:gd name="connsiteX5-821" fmla="*/ 1274387 w 1787324"/>
                  <a:gd name="connsiteY5-822" fmla="*/ 62923 h 924591"/>
                  <a:gd name="connsiteX6-823" fmla="*/ 892809 w 1787324"/>
                  <a:gd name="connsiteY6-824" fmla="*/ 0 h 924591"/>
                  <a:gd name="connsiteX7-825" fmla="*/ 495501 w 1787324"/>
                  <a:gd name="connsiteY7-826" fmla="*/ 75190 h 924591"/>
                  <a:gd name="connsiteX8-827" fmla="*/ 21271 w 1787324"/>
                  <a:gd name="connsiteY8-828" fmla="*/ 412895 h 924591"/>
                  <a:gd name="connsiteX0-829" fmla="*/ 21367 w 1785469"/>
                  <a:gd name="connsiteY0-830" fmla="*/ 412895 h 924467"/>
                  <a:gd name="connsiteX1-831" fmla="*/ 230485 w 1785469"/>
                  <a:gd name="connsiteY1-832" fmla="*/ 798946 h 924467"/>
                  <a:gd name="connsiteX2-833" fmla="*/ 892617 w 1785469"/>
                  <a:gd name="connsiteY2-834" fmla="*/ 923637 h 924467"/>
                  <a:gd name="connsiteX3-835" fmla="*/ 1532812 w 1785469"/>
                  <a:gd name="connsiteY3-836" fmla="*/ 798946 h 924467"/>
                  <a:gd name="connsiteX4-837" fmla="*/ 1777576 w 1785469"/>
                  <a:gd name="connsiteY4-838" fmla="*/ 424873 h 924467"/>
                  <a:gd name="connsiteX5-839" fmla="*/ 1274483 w 1785469"/>
                  <a:gd name="connsiteY5-840" fmla="*/ 62923 h 924467"/>
                  <a:gd name="connsiteX6-841" fmla="*/ 892905 w 1785469"/>
                  <a:gd name="connsiteY6-842" fmla="*/ 0 h 924467"/>
                  <a:gd name="connsiteX7-843" fmla="*/ 495597 w 1785469"/>
                  <a:gd name="connsiteY7-844" fmla="*/ 75190 h 924467"/>
                  <a:gd name="connsiteX8-845" fmla="*/ 21367 w 1785469"/>
                  <a:gd name="connsiteY8-846" fmla="*/ 412895 h 924467"/>
                  <a:gd name="connsiteX0-847" fmla="*/ 21367 w 1785469"/>
                  <a:gd name="connsiteY0-848" fmla="*/ 412895 h 923642"/>
                  <a:gd name="connsiteX1-849" fmla="*/ 230485 w 1785469"/>
                  <a:gd name="connsiteY1-850" fmla="*/ 798946 h 923642"/>
                  <a:gd name="connsiteX2-851" fmla="*/ 892617 w 1785469"/>
                  <a:gd name="connsiteY2-852" fmla="*/ 923637 h 923642"/>
                  <a:gd name="connsiteX3-853" fmla="*/ 1532812 w 1785469"/>
                  <a:gd name="connsiteY3-854" fmla="*/ 798946 h 923642"/>
                  <a:gd name="connsiteX4-855" fmla="*/ 1777576 w 1785469"/>
                  <a:gd name="connsiteY4-856" fmla="*/ 424873 h 923642"/>
                  <a:gd name="connsiteX5-857" fmla="*/ 1274483 w 1785469"/>
                  <a:gd name="connsiteY5-858" fmla="*/ 62923 h 923642"/>
                  <a:gd name="connsiteX6-859" fmla="*/ 892905 w 1785469"/>
                  <a:gd name="connsiteY6-860" fmla="*/ 0 h 923642"/>
                  <a:gd name="connsiteX7-861" fmla="*/ 495597 w 1785469"/>
                  <a:gd name="connsiteY7-862" fmla="*/ 75190 h 923642"/>
                  <a:gd name="connsiteX8-863" fmla="*/ 21367 w 1785469"/>
                  <a:gd name="connsiteY8-864" fmla="*/ 412895 h 923642"/>
                  <a:gd name="connsiteX0-865" fmla="*/ 23789 w 1787891"/>
                  <a:gd name="connsiteY0-866" fmla="*/ 412895 h 923642"/>
                  <a:gd name="connsiteX1-867" fmla="*/ 232907 w 1787891"/>
                  <a:gd name="connsiteY1-868" fmla="*/ 798946 h 923642"/>
                  <a:gd name="connsiteX2-869" fmla="*/ 895039 w 1787891"/>
                  <a:gd name="connsiteY2-870" fmla="*/ 923637 h 923642"/>
                  <a:gd name="connsiteX3-871" fmla="*/ 1535234 w 1787891"/>
                  <a:gd name="connsiteY3-872" fmla="*/ 798946 h 923642"/>
                  <a:gd name="connsiteX4-873" fmla="*/ 1779998 w 1787891"/>
                  <a:gd name="connsiteY4-874" fmla="*/ 424873 h 923642"/>
                  <a:gd name="connsiteX5-875" fmla="*/ 1276905 w 1787891"/>
                  <a:gd name="connsiteY5-876" fmla="*/ 62923 h 923642"/>
                  <a:gd name="connsiteX6-877" fmla="*/ 895327 w 1787891"/>
                  <a:gd name="connsiteY6-878" fmla="*/ 0 h 923642"/>
                  <a:gd name="connsiteX7-879" fmla="*/ 498019 w 1787891"/>
                  <a:gd name="connsiteY7-880" fmla="*/ 75190 h 923642"/>
                  <a:gd name="connsiteX8-881" fmla="*/ 23789 w 1787891"/>
                  <a:gd name="connsiteY8-882" fmla="*/ 412895 h 923642"/>
                  <a:gd name="connsiteX0-883" fmla="*/ 24509 w 1780673"/>
                  <a:gd name="connsiteY0-884" fmla="*/ 412895 h 923642"/>
                  <a:gd name="connsiteX1-885" fmla="*/ 225689 w 1780673"/>
                  <a:gd name="connsiteY1-886" fmla="*/ 798946 h 923642"/>
                  <a:gd name="connsiteX2-887" fmla="*/ 887821 w 1780673"/>
                  <a:gd name="connsiteY2-888" fmla="*/ 923637 h 923642"/>
                  <a:gd name="connsiteX3-889" fmla="*/ 1528016 w 1780673"/>
                  <a:gd name="connsiteY3-890" fmla="*/ 798946 h 923642"/>
                  <a:gd name="connsiteX4-891" fmla="*/ 1772780 w 1780673"/>
                  <a:gd name="connsiteY4-892" fmla="*/ 424873 h 923642"/>
                  <a:gd name="connsiteX5-893" fmla="*/ 1269687 w 1780673"/>
                  <a:gd name="connsiteY5-894" fmla="*/ 62923 h 923642"/>
                  <a:gd name="connsiteX6-895" fmla="*/ 888109 w 1780673"/>
                  <a:gd name="connsiteY6-896" fmla="*/ 0 h 923642"/>
                  <a:gd name="connsiteX7-897" fmla="*/ 490801 w 1780673"/>
                  <a:gd name="connsiteY7-898" fmla="*/ 75190 h 923642"/>
                  <a:gd name="connsiteX8-899" fmla="*/ 24509 w 1780673"/>
                  <a:gd name="connsiteY8-900" fmla="*/ 412895 h 923642"/>
                  <a:gd name="connsiteX0-901" fmla="*/ 12644 w 1768808"/>
                  <a:gd name="connsiteY0-902" fmla="*/ 412895 h 923642"/>
                  <a:gd name="connsiteX1-903" fmla="*/ 213824 w 1768808"/>
                  <a:gd name="connsiteY1-904" fmla="*/ 798946 h 923642"/>
                  <a:gd name="connsiteX2-905" fmla="*/ 875956 w 1768808"/>
                  <a:gd name="connsiteY2-906" fmla="*/ 923637 h 923642"/>
                  <a:gd name="connsiteX3-907" fmla="*/ 1516151 w 1768808"/>
                  <a:gd name="connsiteY3-908" fmla="*/ 798946 h 923642"/>
                  <a:gd name="connsiteX4-909" fmla="*/ 1760915 w 1768808"/>
                  <a:gd name="connsiteY4-910" fmla="*/ 424873 h 923642"/>
                  <a:gd name="connsiteX5-911" fmla="*/ 1257822 w 1768808"/>
                  <a:gd name="connsiteY5-912" fmla="*/ 62923 h 923642"/>
                  <a:gd name="connsiteX6-913" fmla="*/ 876244 w 1768808"/>
                  <a:gd name="connsiteY6-914" fmla="*/ 0 h 923642"/>
                  <a:gd name="connsiteX7-915" fmla="*/ 478936 w 1768808"/>
                  <a:gd name="connsiteY7-916" fmla="*/ 75190 h 923642"/>
                  <a:gd name="connsiteX8-917" fmla="*/ 12644 w 1768808"/>
                  <a:gd name="connsiteY8-918" fmla="*/ 412895 h 923642"/>
                  <a:gd name="connsiteX0-919" fmla="*/ 12644 w 1768808"/>
                  <a:gd name="connsiteY0-920" fmla="*/ 412895 h 923642"/>
                  <a:gd name="connsiteX1-921" fmla="*/ 213824 w 1768808"/>
                  <a:gd name="connsiteY1-922" fmla="*/ 798946 h 923642"/>
                  <a:gd name="connsiteX2-923" fmla="*/ 875956 w 1768808"/>
                  <a:gd name="connsiteY2-924" fmla="*/ 923637 h 923642"/>
                  <a:gd name="connsiteX3-925" fmla="*/ 1516151 w 1768808"/>
                  <a:gd name="connsiteY3-926" fmla="*/ 798946 h 923642"/>
                  <a:gd name="connsiteX4-927" fmla="*/ 1760915 w 1768808"/>
                  <a:gd name="connsiteY4-928" fmla="*/ 424873 h 923642"/>
                  <a:gd name="connsiteX5-929" fmla="*/ 1257822 w 1768808"/>
                  <a:gd name="connsiteY5-930" fmla="*/ 62923 h 923642"/>
                  <a:gd name="connsiteX6-931" fmla="*/ 876244 w 1768808"/>
                  <a:gd name="connsiteY6-932" fmla="*/ 0 h 923642"/>
                  <a:gd name="connsiteX7-933" fmla="*/ 478936 w 1768808"/>
                  <a:gd name="connsiteY7-934" fmla="*/ 75190 h 923642"/>
                  <a:gd name="connsiteX8-935" fmla="*/ 12644 w 1768808"/>
                  <a:gd name="connsiteY8-936" fmla="*/ 412895 h 923642"/>
                  <a:gd name="connsiteX0-937" fmla="*/ 15492 w 1771656"/>
                  <a:gd name="connsiteY0-938" fmla="*/ 412895 h 923642"/>
                  <a:gd name="connsiteX1-939" fmla="*/ 216672 w 1771656"/>
                  <a:gd name="connsiteY1-940" fmla="*/ 798946 h 923642"/>
                  <a:gd name="connsiteX2-941" fmla="*/ 878804 w 1771656"/>
                  <a:gd name="connsiteY2-942" fmla="*/ 923637 h 923642"/>
                  <a:gd name="connsiteX3-943" fmla="*/ 1518999 w 1771656"/>
                  <a:gd name="connsiteY3-944" fmla="*/ 798946 h 923642"/>
                  <a:gd name="connsiteX4-945" fmla="*/ 1763763 w 1771656"/>
                  <a:gd name="connsiteY4-946" fmla="*/ 424873 h 923642"/>
                  <a:gd name="connsiteX5-947" fmla="*/ 1260670 w 1771656"/>
                  <a:gd name="connsiteY5-948" fmla="*/ 62923 h 923642"/>
                  <a:gd name="connsiteX6-949" fmla="*/ 879092 w 1771656"/>
                  <a:gd name="connsiteY6-950" fmla="*/ 0 h 923642"/>
                  <a:gd name="connsiteX7-951" fmla="*/ 481784 w 1771656"/>
                  <a:gd name="connsiteY7-952" fmla="*/ 75190 h 923642"/>
                  <a:gd name="connsiteX8-953" fmla="*/ 15492 w 1771656"/>
                  <a:gd name="connsiteY8-954" fmla="*/ 412895 h 923642"/>
                  <a:gd name="connsiteX0-955" fmla="*/ 15492 w 1771656"/>
                  <a:gd name="connsiteY0-956" fmla="*/ 412895 h 924667"/>
                  <a:gd name="connsiteX1-957" fmla="*/ 216672 w 1771656"/>
                  <a:gd name="connsiteY1-958" fmla="*/ 798946 h 924667"/>
                  <a:gd name="connsiteX2-959" fmla="*/ 878804 w 1771656"/>
                  <a:gd name="connsiteY2-960" fmla="*/ 923637 h 924667"/>
                  <a:gd name="connsiteX3-961" fmla="*/ 1518999 w 1771656"/>
                  <a:gd name="connsiteY3-962" fmla="*/ 798946 h 924667"/>
                  <a:gd name="connsiteX4-963" fmla="*/ 1763763 w 1771656"/>
                  <a:gd name="connsiteY4-964" fmla="*/ 424873 h 924667"/>
                  <a:gd name="connsiteX5-965" fmla="*/ 1260670 w 1771656"/>
                  <a:gd name="connsiteY5-966" fmla="*/ 62923 h 924667"/>
                  <a:gd name="connsiteX6-967" fmla="*/ 879092 w 1771656"/>
                  <a:gd name="connsiteY6-968" fmla="*/ 0 h 924667"/>
                  <a:gd name="connsiteX7-969" fmla="*/ 481784 w 1771656"/>
                  <a:gd name="connsiteY7-970" fmla="*/ 75190 h 924667"/>
                  <a:gd name="connsiteX8-971" fmla="*/ 15492 w 1771656"/>
                  <a:gd name="connsiteY8-972" fmla="*/ 412895 h 924667"/>
                  <a:gd name="connsiteX0-973" fmla="*/ 15709 w 1771766"/>
                  <a:gd name="connsiteY0-974" fmla="*/ 412895 h 937214"/>
                  <a:gd name="connsiteX1-975" fmla="*/ 216889 w 1771766"/>
                  <a:gd name="connsiteY1-976" fmla="*/ 798946 h 937214"/>
                  <a:gd name="connsiteX2-977" fmla="*/ 894896 w 1771766"/>
                  <a:gd name="connsiteY2-978" fmla="*/ 936337 h 937214"/>
                  <a:gd name="connsiteX3-979" fmla="*/ 1519216 w 1771766"/>
                  <a:gd name="connsiteY3-980" fmla="*/ 798946 h 937214"/>
                  <a:gd name="connsiteX4-981" fmla="*/ 1763980 w 1771766"/>
                  <a:gd name="connsiteY4-982" fmla="*/ 424873 h 937214"/>
                  <a:gd name="connsiteX5-983" fmla="*/ 1260887 w 1771766"/>
                  <a:gd name="connsiteY5-984" fmla="*/ 62923 h 937214"/>
                  <a:gd name="connsiteX6-985" fmla="*/ 879309 w 1771766"/>
                  <a:gd name="connsiteY6-986" fmla="*/ 0 h 937214"/>
                  <a:gd name="connsiteX7-987" fmla="*/ 482001 w 1771766"/>
                  <a:gd name="connsiteY7-988" fmla="*/ 75190 h 937214"/>
                  <a:gd name="connsiteX8-989" fmla="*/ 15709 w 1771766"/>
                  <a:gd name="connsiteY8-990" fmla="*/ 412895 h 937214"/>
                  <a:gd name="connsiteX0-991" fmla="*/ 15709 w 1771766"/>
                  <a:gd name="connsiteY0-992" fmla="*/ 412895 h 936428"/>
                  <a:gd name="connsiteX1-993" fmla="*/ 216889 w 1771766"/>
                  <a:gd name="connsiteY1-994" fmla="*/ 798946 h 936428"/>
                  <a:gd name="connsiteX2-995" fmla="*/ 894896 w 1771766"/>
                  <a:gd name="connsiteY2-996" fmla="*/ 936337 h 936428"/>
                  <a:gd name="connsiteX3-997" fmla="*/ 1519216 w 1771766"/>
                  <a:gd name="connsiteY3-998" fmla="*/ 798946 h 936428"/>
                  <a:gd name="connsiteX4-999" fmla="*/ 1763980 w 1771766"/>
                  <a:gd name="connsiteY4-1000" fmla="*/ 424873 h 936428"/>
                  <a:gd name="connsiteX5-1001" fmla="*/ 1260887 w 1771766"/>
                  <a:gd name="connsiteY5-1002" fmla="*/ 62923 h 936428"/>
                  <a:gd name="connsiteX6-1003" fmla="*/ 879309 w 1771766"/>
                  <a:gd name="connsiteY6-1004" fmla="*/ 0 h 936428"/>
                  <a:gd name="connsiteX7-1005" fmla="*/ 482001 w 1771766"/>
                  <a:gd name="connsiteY7-1006" fmla="*/ 75190 h 936428"/>
                  <a:gd name="connsiteX8-1007" fmla="*/ 15709 w 1771766"/>
                  <a:gd name="connsiteY8-1008" fmla="*/ 412895 h 936428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</a:cxnLst>
                <a:rect l="l" t="t" r="r" b="b"/>
                <a:pathLst>
                  <a:path w="1771766" h="936428">
                    <a:moveTo>
                      <a:pt x="15709" y="412895"/>
                    </a:moveTo>
                    <a:cubicBezTo>
                      <a:pt x="-42764" y="517117"/>
                      <a:pt x="70358" y="711706"/>
                      <a:pt x="216889" y="798946"/>
                    </a:cubicBezTo>
                    <a:cubicBezTo>
                      <a:pt x="363420" y="886186"/>
                      <a:pt x="586296" y="933692"/>
                      <a:pt x="894896" y="936337"/>
                    </a:cubicBezTo>
                    <a:cubicBezTo>
                      <a:pt x="1203496" y="938982"/>
                      <a:pt x="1374369" y="884190"/>
                      <a:pt x="1519216" y="798946"/>
                    </a:cubicBezTo>
                    <a:cubicBezTo>
                      <a:pt x="1664063" y="713702"/>
                      <a:pt x="1807035" y="547544"/>
                      <a:pt x="1763980" y="424873"/>
                    </a:cubicBezTo>
                    <a:cubicBezTo>
                      <a:pt x="1720925" y="302202"/>
                      <a:pt x="1419444" y="109923"/>
                      <a:pt x="1260887" y="62923"/>
                    </a:cubicBezTo>
                    <a:cubicBezTo>
                      <a:pt x="1102330" y="15923"/>
                      <a:pt x="1028438" y="8804"/>
                      <a:pt x="879309" y="0"/>
                    </a:cubicBezTo>
                    <a:cubicBezTo>
                      <a:pt x="741292" y="5484"/>
                      <a:pt x="637047" y="14311"/>
                      <a:pt x="482001" y="75190"/>
                    </a:cubicBezTo>
                    <a:cubicBezTo>
                      <a:pt x="326955" y="136069"/>
                      <a:pt x="74182" y="308673"/>
                      <a:pt x="15709" y="412895"/>
                    </a:cubicBezTo>
                    <a:close/>
                  </a:path>
                </a:pathLst>
              </a:custGeom>
              <a:solidFill>
                <a:srgbClr val="FF0000">
                  <a:alpha val="43922"/>
                </a:srgb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34" name="直接箭头连接符 33">
                <a:extLst>
                  <a:ext uri="{FF2B5EF4-FFF2-40B4-BE49-F238E27FC236}">
                    <a16:creationId xmlns:a16="http://schemas.microsoft.com/office/drawing/2014/main" id="{76DBC24D-0037-F2B9-44AB-81C362841812}"/>
                  </a:ext>
                </a:extLst>
              </p:cNvPr>
              <p:cNvCxnSpPr/>
              <p:nvPr/>
            </p:nvCxnSpPr>
            <p:spPr>
              <a:xfrm flipH="1">
                <a:off x="5892992" y="184242"/>
                <a:ext cx="172750" cy="361858"/>
              </a:xfrm>
              <a:prstGeom prst="straightConnector1">
                <a:avLst/>
              </a:prstGeom>
              <a:ln w="19050">
                <a:headEnd type="stealth" w="lg" len="lg"/>
                <a:tailEnd type="none" w="lg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59CEB4AF-1546-B7F9-992E-DB1A27E2B6D7}"/>
                  </a:ext>
                </a:extLst>
              </p:cNvPr>
              <p:cNvSpPr txBox="1"/>
              <p:nvPr/>
            </p:nvSpPr>
            <p:spPr>
              <a:xfrm>
                <a:off x="3964340" y="2309522"/>
                <a:ext cx="359102" cy="3980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i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X</a:t>
                </a:r>
                <a:endParaRPr lang="zh-CN" altLang="en-US" sz="1400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DFE21953-DAF6-B912-0239-B73FAE9051DC}"/>
                  </a:ext>
                </a:extLst>
              </p:cNvPr>
              <p:cNvSpPr txBox="1"/>
              <p:nvPr/>
            </p:nvSpPr>
            <p:spPr>
              <a:xfrm>
                <a:off x="6526968" y="2309522"/>
                <a:ext cx="352883" cy="3980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i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Y</a:t>
                </a:r>
                <a:endParaRPr lang="zh-CN" altLang="en-US" sz="1400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B71CBA98-8A96-BFDE-1693-B30A753C0E20}"/>
                  </a:ext>
                </a:extLst>
              </p:cNvPr>
              <p:cNvSpPr txBox="1"/>
              <p:nvPr/>
            </p:nvSpPr>
            <p:spPr>
              <a:xfrm>
                <a:off x="6068951" y="-35982"/>
                <a:ext cx="379835" cy="4378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b="1" i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</a:t>
                </a:r>
                <a:endParaRPr lang="zh-CN" altLang="en-US" sz="1600" b="1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8" name="任意多边形: 形状 37">
                <a:extLst>
                  <a:ext uri="{FF2B5EF4-FFF2-40B4-BE49-F238E27FC236}">
                    <a16:creationId xmlns:a16="http://schemas.microsoft.com/office/drawing/2014/main" id="{65BCC756-80C2-387B-8631-08596CD7C2C9}"/>
                  </a:ext>
                </a:extLst>
              </p:cNvPr>
              <p:cNvSpPr/>
              <p:nvPr/>
            </p:nvSpPr>
            <p:spPr>
              <a:xfrm rot="269472">
                <a:off x="5440515" y="55002"/>
                <a:ext cx="486833" cy="241300"/>
              </a:xfrm>
              <a:custGeom>
                <a:avLst/>
                <a:gdLst>
                  <a:gd name="connsiteX0" fmla="*/ 0 w 486833"/>
                  <a:gd name="connsiteY0" fmla="*/ 0 h 241300"/>
                  <a:gd name="connsiteX1" fmla="*/ 486833 w 486833"/>
                  <a:gd name="connsiteY1" fmla="*/ 241300 h 241300"/>
                  <a:gd name="connsiteX0-1" fmla="*/ 0 w 486833"/>
                  <a:gd name="connsiteY0-2" fmla="*/ 0 h 241300"/>
                  <a:gd name="connsiteX1-3" fmla="*/ 486833 w 486833"/>
                  <a:gd name="connsiteY1-4" fmla="*/ 241300 h 241300"/>
                  <a:gd name="connsiteX0-5" fmla="*/ 0 w 486833"/>
                  <a:gd name="connsiteY0-6" fmla="*/ 0 h 241300"/>
                  <a:gd name="connsiteX1-7" fmla="*/ 486833 w 486833"/>
                  <a:gd name="connsiteY1-8" fmla="*/ 241300 h 241300"/>
                  <a:gd name="connsiteX0-9" fmla="*/ 0 w 486833"/>
                  <a:gd name="connsiteY0-10" fmla="*/ 0 h 241300"/>
                  <a:gd name="connsiteX1-11" fmla="*/ 486833 w 486833"/>
                  <a:gd name="connsiteY1-12" fmla="*/ 241300 h 241300"/>
                  <a:gd name="connsiteX0-13" fmla="*/ 0 w 486833"/>
                  <a:gd name="connsiteY0-14" fmla="*/ 0 h 241300"/>
                  <a:gd name="connsiteX1-15" fmla="*/ 486833 w 486833"/>
                  <a:gd name="connsiteY1-16" fmla="*/ 241300 h 24130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</a:cxnLst>
                <a:rect l="l" t="t" r="r" b="b"/>
                <a:pathLst>
                  <a:path w="486833" h="241300">
                    <a:moveTo>
                      <a:pt x="0" y="0"/>
                    </a:moveTo>
                    <a:cubicBezTo>
                      <a:pt x="246945" y="38100"/>
                      <a:pt x="331434" y="92075"/>
                      <a:pt x="486833" y="241300"/>
                    </a:cubicBezTo>
                  </a:path>
                </a:pathLst>
              </a:custGeom>
              <a:ln w="12700">
                <a:headEnd type="arrow" w="sm" len="sm"/>
                <a:tailEnd type="arrow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39" name="直接箭头连接符 38">
                <a:extLst>
                  <a:ext uri="{FF2B5EF4-FFF2-40B4-BE49-F238E27FC236}">
                    <a16:creationId xmlns:a16="http://schemas.microsoft.com/office/drawing/2014/main" id="{ECE0BF5F-041F-E01D-1D0D-BD135469E21B}"/>
                  </a:ext>
                </a:extLst>
              </p:cNvPr>
              <p:cNvCxnSpPr/>
              <p:nvPr/>
            </p:nvCxnSpPr>
            <p:spPr>
              <a:xfrm>
                <a:off x="5394663" y="-113854"/>
                <a:ext cx="0" cy="525600"/>
              </a:xfrm>
              <a:prstGeom prst="straightConnector1">
                <a:avLst/>
              </a:prstGeom>
              <a:ln w="12700">
                <a:headEnd type="stealth" w="lg" len="lg"/>
                <a:tailEnd type="none" w="lg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11B32E27-C480-9249-8754-3F9B5627625E}"/>
                </a:ext>
              </a:extLst>
            </p:cNvPr>
            <p:cNvSpPr txBox="1"/>
            <p:nvPr/>
          </p:nvSpPr>
          <p:spPr>
            <a:xfrm>
              <a:off x="2334272" y="1343855"/>
              <a:ext cx="346662" cy="398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</a:t>
              </a:r>
              <a:endParaRPr lang="zh-CN" altLang="en-US" sz="1400" i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8" name="组合 47">
            <a:extLst>
              <a:ext uri="{FF2B5EF4-FFF2-40B4-BE49-F238E27FC236}">
                <a16:creationId xmlns:a16="http://schemas.microsoft.com/office/drawing/2014/main" id="{6339AB4C-57FC-F64A-418F-D809AB434313}"/>
              </a:ext>
            </a:extLst>
          </p:cNvPr>
          <p:cNvGrpSpPr/>
          <p:nvPr/>
        </p:nvGrpSpPr>
        <p:grpSpPr>
          <a:xfrm>
            <a:off x="3996160" y="2285175"/>
            <a:ext cx="1757912" cy="2593938"/>
            <a:chOff x="4217887" y="1343855"/>
            <a:chExt cx="2273696" cy="3355018"/>
          </a:xfrm>
        </p:grpSpPr>
        <p:grpSp>
          <p:nvGrpSpPr>
            <p:cNvPr id="49" name="组合 48">
              <a:extLst>
                <a:ext uri="{FF2B5EF4-FFF2-40B4-BE49-F238E27FC236}">
                  <a16:creationId xmlns:a16="http://schemas.microsoft.com/office/drawing/2014/main" id="{BEA07142-19CA-39A3-5EBC-8E90C28F1805}"/>
                </a:ext>
              </a:extLst>
            </p:cNvPr>
            <p:cNvGrpSpPr/>
            <p:nvPr/>
          </p:nvGrpSpPr>
          <p:grpSpPr>
            <a:xfrm>
              <a:off x="4217887" y="1541336"/>
              <a:ext cx="2273696" cy="3157537"/>
              <a:chOff x="3394536" y="1661119"/>
              <a:chExt cx="2273696" cy="3157537"/>
            </a:xfrm>
          </p:grpSpPr>
          <p:sp>
            <p:nvSpPr>
              <p:cNvPr id="51" name="任意多边形: 形状 50">
                <a:extLst>
                  <a:ext uri="{FF2B5EF4-FFF2-40B4-BE49-F238E27FC236}">
                    <a16:creationId xmlns:a16="http://schemas.microsoft.com/office/drawing/2014/main" id="{2B7F24FB-851E-BD53-DD65-FCDB8FB64F7C}"/>
                  </a:ext>
                </a:extLst>
              </p:cNvPr>
              <p:cNvSpPr/>
              <p:nvPr/>
            </p:nvSpPr>
            <p:spPr>
              <a:xfrm>
                <a:off x="3838729" y="3014459"/>
                <a:ext cx="1331492" cy="263273"/>
              </a:xfrm>
              <a:custGeom>
                <a:avLst/>
                <a:gdLst>
                  <a:gd name="connsiteX0" fmla="*/ 0 w 2514600"/>
                  <a:gd name="connsiteY0" fmla="*/ 784225 h 784225"/>
                  <a:gd name="connsiteX1" fmla="*/ 1250950 w 2514600"/>
                  <a:gd name="connsiteY1" fmla="*/ 0 h 784225"/>
                  <a:gd name="connsiteX2" fmla="*/ 2514600 w 2514600"/>
                  <a:gd name="connsiteY2" fmla="*/ 784225 h 784225"/>
                  <a:gd name="connsiteX0-1" fmla="*/ 108 w 2514708"/>
                  <a:gd name="connsiteY0-2" fmla="*/ 784225 h 784225"/>
                  <a:gd name="connsiteX1-3" fmla="*/ 1251058 w 2514708"/>
                  <a:gd name="connsiteY1-4" fmla="*/ 0 h 784225"/>
                  <a:gd name="connsiteX2-5" fmla="*/ 2514708 w 2514708"/>
                  <a:gd name="connsiteY2-6" fmla="*/ 784225 h 784225"/>
                  <a:gd name="connsiteX0-7" fmla="*/ 137 w 2514737"/>
                  <a:gd name="connsiteY0-8" fmla="*/ 784225 h 784225"/>
                  <a:gd name="connsiteX1-9" fmla="*/ 1251087 w 2514737"/>
                  <a:gd name="connsiteY1-10" fmla="*/ 0 h 784225"/>
                  <a:gd name="connsiteX2-11" fmla="*/ 2514737 w 2514737"/>
                  <a:gd name="connsiteY2-12" fmla="*/ 784225 h 784225"/>
                  <a:gd name="connsiteX0-13" fmla="*/ 0 w 2514600"/>
                  <a:gd name="connsiteY0-14" fmla="*/ 784225 h 784225"/>
                  <a:gd name="connsiteX1-15" fmla="*/ 1250950 w 2514600"/>
                  <a:gd name="connsiteY1-16" fmla="*/ 0 h 784225"/>
                  <a:gd name="connsiteX2-17" fmla="*/ 2514600 w 2514600"/>
                  <a:gd name="connsiteY2-18" fmla="*/ 784225 h 784225"/>
                  <a:gd name="connsiteX0-19" fmla="*/ 0 w 2514600"/>
                  <a:gd name="connsiteY0-20" fmla="*/ 779463 h 779463"/>
                  <a:gd name="connsiteX1-21" fmla="*/ 1257300 w 2514600"/>
                  <a:gd name="connsiteY1-22" fmla="*/ 0 h 779463"/>
                  <a:gd name="connsiteX2-23" fmla="*/ 2514600 w 2514600"/>
                  <a:gd name="connsiteY2-24" fmla="*/ 779463 h 779463"/>
                  <a:gd name="connsiteX0-25" fmla="*/ 0 w 2514600"/>
                  <a:gd name="connsiteY0-26" fmla="*/ 779463 h 779463"/>
                  <a:gd name="connsiteX1-27" fmla="*/ 1257300 w 2514600"/>
                  <a:gd name="connsiteY1-28" fmla="*/ 0 h 779463"/>
                  <a:gd name="connsiteX2-29" fmla="*/ 2514600 w 2514600"/>
                  <a:gd name="connsiteY2-30" fmla="*/ 779463 h 779463"/>
                  <a:gd name="connsiteX0-31" fmla="*/ 0 w 2514600"/>
                  <a:gd name="connsiteY0-32" fmla="*/ 779463 h 779463"/>
                  <a:gd name="connsiteX1-33" fmla="*/ 1257300 w 2514600"/>
                  <a:gd name="connsiteY1-34" fmla="*/ 0 h 779463"/>
                  <a:gd name="connsiteX2-35" fmla="*/ 2514600 w 2514600"/>
                  <a:gd name="connsiteY2-36" fmla="*/ 779463 h 779463"/>
                  <a:gd name="connsiteX0-37" fmla="*/ 0 w 2514600"/>
                  <a:gd name="connsiteY0-38" fmla="*/ 779463 h 779463"/>
                  <a:gd name="connsiteX1-39" fmla="*/ 1257300 w 2514600"/>
                  <a:gd name="connsiteY1-40" fmla="*/ 0 h 779463"/>
                  <a:gd name="connsiteX2-41" fmla="*/ 2514600 w 2514600"/>
                  <a:gd name="connsiteY2-42" fmla="*/ 779463 h 779463"/>
                  <a:gd name="connsiteX0-43" fmla="*/ 0 w 2519363"/>
                  <a:gd name="connsiteY0-44" fmla="*/ 779463 h 781050"/>
                  <a:gd name="connsiteX1-45" fmla="*/ 1257300 w 2519363"/>
                  <a:gd name="connsiteY1-46" fmla="*/ 0 h 781050"/>
                  <a:gd name="connsiteX2-47" fmla="*/ 2519363 w 2519363"/>
                  <a:gd name="connsiteY2-48" fmla="*/ 781050 h 78105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</a:cxnLst>
                <a:rect l="l" t="t" r="r" b="b"/>
                <a:pathLst>
                  <a:path w="2519363" h="781050">
                    <a:moveTo>
                      <a:pt x="0" y="779463"/>
                    </a:moveTo>
                    <a:cubicBezTo>
                      <a:pt x="1588" y="309563"/>
                      <a:pt x="657225" y="0"/>
                      <a:pt x="1257300" y="0"/>
                    </a:cubicBezTo>
                    <a:cubicBezTo>
                      <a:pt x="1919287" y="0"/>
                      <a:pt x="2503488" y="327025"/>
                      <a:pt x="2519363" y="781050"/>
                    </a:cubicBezTo>
                  </a:path>
                </a:pathLst>
              </a:cu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52" name="组合 51">
                <a:extLst>
                  <a:ext uri="{FF2B5EF4-FFF2-40B4-BE49-F238E27FC236}">
                    <a16:creationId xmlns:a16="http://schemas.microsoft.com/office/drawing/2014/main" id="{ADA4917C-F5EA-2414-DBBB-A136AC44A63C}"/>
                  </a:ext>
                </a:extLst>
              </p:cNvPr>
              <p:cNvGrpSpPr/>
              <p:nvPr/>
            </p:nvGrpSpPr>
            <p:grpSpPr>
              <a:xfrm>
                <a:off x="4505648" y="1999007"/>
                <a:ext cx="0" cy="2819649"/>
                <a:chOff x="7691120" y="848253"/>
                <a:chExt cx="0" cy="2832758"/>
              </a:xfrm>
            </p:grpSpPr>
            <p:cxnSp>
              <p:nvCxnSpPr>
                <p:cNvPr id="72" name="直接连接符 71">
                  <a:extLst>
                    <a:ext uri="{FF2B5EF4-FFF2-40B4-BE49-F238E27FC236}">
                      <a16:creationId xmlns:a16="http://schemas.microsoft.com/office/drawing/2014/main" id="{593E2997-C424-5BCA-7DB3-3C54438EAE0C}"/>
                    </a:ext>
                  </a:extLst>
                </p:cNvPr>
                <p:cNvCxnSpPr/>
                <p:nvPr/>
              </p:nvCxnSpPr>
              <p:spPr>
                <a:xfrm>
                  <a:off x="7691120" y="848253"/>
                  <a:ext cx="0" cy="2560650"/>
                </a:xfrm>
                <a:prstGeom prst="line">
                  <a:avLst/>
                </a:prstGeom>
                <a:ln w="12700">
                  <a:solidFill>
                    <a:schemeClr val="bg1">
                      <a:lumMod val="65000"/>
                    </a:schemeClr>
                  </a:solidFill>
                  <a:prstDash val="lgDashDotDot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接连接符 72">
                  <a:extLst>
                    <a:ext uri="{FF2B5EF4-FFF2-40B4-BE49-F238E27FC236}">
                      <a16:creationId xmlns:a16="http://schemas.microsoft.com/office/drawing/2014/main" id="{2913163F-E831-C4C8-B8E9-EEF368A2402B}"/>
                    </a:ext>
                  </a:extLst>
                </p:cNvPr>
                <p:cNvCxnSpPr/>
                <p:nvPr/>
              </p:nvCxnSpPr>
              <p:spPr>
                <a:xfrm>
                  <a:off x="7691120" y="3405447"/>
                  <a:ext cx="0" cy="275564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3" name="组合 52">
                <a:extLst>
                  <a:ext uri="{FF2B5EF4-FFF2-40B4-BE49-F238E27FC236}">
                    <a16:creationId xmlns:a16="http://schemas.microsoft.com/office/drawing/2014/main" id="{4A8A6CFC-D905-485B-DF9A-32A66B8B9260}"/>
                  </a:ext>
                </a:extLst>
              </p:cNvPr>
              <p:cNvGrpSpPr/>
              <p:nvPr/>
            </p:nvGrpSpPr>
            <p:grpSpPr>
              <a:xfrm rot="14293775">
                <a:off x="4078997" y="2253696"/>
                <a:ext cx="774366" cy="2143287"/>
                <a:chOff x="7301497" y="1000125"/>
                <a:chExt cx="774366" cy="2153251"/>
              </a:xfrm>
            </p:grpSpPr>
            <p:cxnSp>
              <p:nvCxnSpPr>
                <p:cNvPr id="69" name="直接箭头连接符 68">
                  <a:extLst>
                    <a:ext uri="{FF2B5EF4-FFF2-40B4-BE49-F238E27FC236}">
                      <a16:creationId xmlns:a16="http://schemas.microsoft.com/office/drawing/2014/main" id="{9DFA17E8-461D-A9B0-813D-16816568D36D}"/>
                    </a:ext>
                  </a:extLst>
                </p:cNvPr>
                <p:cNvCxnSpPr/>
                <p:nvPr/>
              </p:nvCxnSpPr>
              <p:spPr>
                <a:xfrm>
                  <a:off x="7687131" y="1000125"/>
                  <a:ext cx="0" cy="382765"/>
                </a:xfrm>
                <a:prstGeom prst="straightConnector1">
                  <a:avLst/>
                </a:prstGeom>
                <a:ln w="12700">
                  <a:headEnd type="stealth" w="lg" len="lg"/>
                  <a:tailEnd type="none" w="lg" len="med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直接连接符 69">
                  <a:extLst>
                    <a:ext uri="{FF2B5EF4-FFF2-40B4-BE49-F238E27FC236}">
                      <a16:creationId xmlns:a16="http://schemas.microsoft.com/office/drawing/2014/main" id="{0E92B5C8-064F-F20B-D5B3-1E9ECA03E4E2}"/>
                    </a:ext>
                  </a:extLst>
                </p:cNvPr>
                <p:cNvCxnSpPr/>
                <p:nvPr/>
              </p:nvCxnSpPr>
              <p:spPr>
                <a:xfrm rot="7306225" flipV="1">
                  <a:off x="7057889" y="1739682"/>
                  <a:ext cx="1261581" cy="774366"/>
                </a:xfrm>
                <a:prstGeom prst="line">
                  <a:avLst/>
                </a:prstGeom>
                <a:ln w="12700">
                  <a:solidFill>
                    <a:schemeClr val="bg1">
                      <a:lumMod val="65000"/>
                    </a:schemeClr>
                  </a:solidFill>
                  <a:prstDash val="lgDashDotDot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直接连接符 70">
                  <a:extLst>
                    <a:ext uri="{FF2B5EF4-FFF2-40B4-BE49-F238E27FC236}">
                      <a16:creationId xmlns:a16="http://schemas.microsoft.com/office/drawing/2014/main" id="{4703EC2F-AB01-CA48-A3EC-5A470AC21220}"/>
                    </a:ext>
                  </a:extLst>
                </p:cNvPr>
                <p:cNvCxnSpPr/>
                <p:nvPr/>
              </p:nvCxnSpPr>
              <p:spPr>
                <a:xfrm>
                  <a:off x="7686883" y="2877812"/>
                  <a:ext cx="0" cy="275564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06DD2F1A-5CA9-DC90-6B5F-5BB115E7E28A}"/>
                  </a:ext>
                </a:extLst>
              </p:cNvPr>
              <p:cNvSpPr txBox="1"/>
              <p:nvPr/>
            </p:nvSpPr>
            <p:spPr>
              <a:xfrm>
                <a:off x="3446826" y="3816778"/>
                <a:ext cx="359102" cy="3980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i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X</a:t>
                </a:r>
                <a:endParaRPr lang="zh-CN" altLang="en-US" sz="1400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5" name="文本框 54">
                <a:extLst>
                  <a:ext uri="{FF2B5EF4-FFF2-40B4-BE49-F238E27FC236}">
                    <a16:creationId xmlns:a16="http://schemas.microsoft.com/office/drawing/2014/main" id="{8B05128C-87E6-5D9B-FE4D-93700750C192}"/>
                  </a:ext>
                </a:extLst>
              </p:cNvPr>
              <p:cNvSpPr txBox="1"/>
              <p:nvPr/>
            </p:nvSpPr>
            <p:spPr>
              <a:xfrm>
                <a:off x="5315349" y="3816778"/>
                <a:ext cx="352883" cy="3980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i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Y</a:t>
                </a:r>
                <a:endParaRPr lang="zh-CN" altLang="en-US" sz="1400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56" name="组合 55">
                <a:extLst>
                  <a:ext uri="{FF2B5EF4-FFF2-40B4-BE49-F238E27FC236}">
                    <a16:creationId xmlns:a16="http://schemas.microsoft.com/office/drawing/2014/main" id="{9289E53B-170F-8FA7-98ED-61ABEC789475}"/>
                  </a:ext>
                </a:extLst>
              </p:cNvPr>
              <p:cNvGrpSpPr/>
              <p:nvPr/>
            </p:nvGrpSpPr>
            <p:grpSpPr>
              <a:xfrm>
                <a:off x="3838729" y="2004553"/>
                <a:ext cx="1333838" cy="2545080"/>
                <a:chOff x="5599616" y="2757797"/>
                <a:chExt cx="1333838" cy="2545080"/>
              </a:xfrm>
            </p:grpSpPr>
            <p:sp>
              <p:nvSpPr>
                <p:cNvPr id="63" name="任意多边形: 形状 62">
                  <a:extLst>
                    <a:ext uri="{FF2B5EF4-FFF2-40B4-BE49-F238E27FC236}">
                      <a16:creationId xmlns:a16="http://schemas.microsoft.com/office/drawing/2014/main" id="{DEAC3B13-285B-C1E4-D259-E3945969CFDE}"/>
                    </a:ext>
                  </a:extLst>
                </p:cNvPr>
                <p:cNvSpPr/>
                <p:nvPr/>
              </p:nvSpPr>
              <p:spPr>
                <a:xfrm rot="5887176" flipH="1">
                  <a:off x="5124869" y="3916128"/>
                  <a:ext cx="2475011" cy="243341"/>
                </a:xfrm>
                <a:custGeom>
                  <a:avLst/>
                  <a:gdLst>
                    <a:gd name="connsiteX0" fmla="*/ 0 w 2514600"/>
                    <a:gd name="connsiteY0" fmla="*/ 784225 h 784225"/>
                    <a:gd name="connsiteX1" fmla="*/ 1250950 w 2514600"/>
                    <a:gd name="connsiteY1" fmla="*/ 0 h 784225"/>
                    <a:gd name="connsiteX2" fmla="*/ 2514600 w 2514600"/>
                    <a:gd name="connsiteY2" fmla="*/ 784225 h 784225"/>
                    <a:gd name="connsiteX0-1" fmla="*/ 108 w 2514708"/>
                    <a:gd name="connsiteY0-2" fmla="*/ 784225 h 784225"/>
                    <a:gd name="connsiteX1-3" fmla="*/ 1251058 w 2514708"/>
                    <a:gd name="connsiteY1-4" fmla="*/ 0 h 784225"/>
                    <a:gd name="connsiteX2-5" fmla="*/ 2514708 w 2514708"/>
                    <a:gd name="connsiteY2-6" fmla="*/ 784225 h 784225"/>
                    <a:gd name="connsiteX0-7" fmla="*/ 137 w 2514737"/>
                    <a:gd name="connsiteY0-8" fmla="*/ 784225 h 784225"/>
                    <a:gd name="connsiteX1-9" fmla="*/ 1251087 w 2514737"/>
                    <a:gd name="connsiteY1-10" fmla="*/ 0 h 784225"/>
                    <a:gd name="connsiteX2-11" fmla="*/ 2514737 w 2514737"/>
                    <a:gd name="connsiteY2-12" fmla="*/ 784225 h 784225"/>
                    <a:gd name="connsiteX0-13" fmla="*/ 0 w 2514600"/>
                    <a:gd name="connsiteY0-14" fmla="*/ 784225 h 784225"/>
                    <a:gd name="connsiteX1-15" fmla="*/ 1250950 w 2514600"/>
                    <a:gd name="connsiteY1-16" fmla="*/ 0 h 784225"/>
                    <a:gd name="connsiteX2-17" fmla="*/ 2514600 w 2514600"/>
                    <a:gd name="connsiteY2-18" fmla="*/ 784225 h 784225"/>
                    <a:gd name="connsiteX0-19" fmla="*/ 0 w 2514600"/>
                    <a:gd name="connsiteY0-20" fmla="*/ 779463 h 779463"/>
                    <a:gd name="connsiteX1-21" fmla="*/ 1257300 w 2514600"/>
                    <a:gd name="connsiteY1-22" fmla="*/ 0 h 779463"/>
                    <a:gd name="connsiteX2-23" fmla="*/ 2514600 w 2514600"/>
                    <a:gd name="connsiteY2-24" fmla="*/ 779463 h 779463"/>
                    <a:gd name="connsiteX0-25" fmla="*/ 0 w 2514600"/>
                    <a:gd name="connsiteY0-26" fmla="*/ 779463 h 779463"/>
                    <a:gd name="connsiteX1-27" fmla="*/ 1257300 w 2514600"/>
                    <a:gd name="connsiteY1-28" fmla="*/ 0 h 779463"/>
                    <a:gd name="connsiteX2-29" fmla="*/ 2514600 w 2514600"/>
                    <a:gd name="connsiteY2-30" fmla="*/ 779463 h 779463"/>
                    <a:gd name="connsiteX0-31" fmla="*/ 0 w 2514600"/>
                    <a:gd name="connsiteY0-32" fmla="*/ 779463 h 779463"/>
                    <a:gd name="connsiteX1-33" fmla="*/ 1257300 w 2514600"/>
                    <a:gd name="connsiteY1-34" fmla="*/ 0 h 779463"/>
                    <a:gd name="connsiteX2-35" fmla="*/ 2514600 w 2514600"/>
                    <a:gd name="connsiteY2-36" fmla="*/ 779463 h 779463"/>
                    <a:gd name="connsiteX0-37" fmla="*/ 0 w 2514600"/>
                    <a:gd name="connsiteY0-38" fmla="*/ 779463 h 779463"/>
                    <a:gd name="connsiteX1-39" fmla="*/ 1257300 w 2514600"/>
                    <a:gd name="connsiteY1-40" fmla="*/ 0 h 779463"/>
                    <a:gd name="connsiteX2-41" fmla="*/ 2514600 w 2514600"/>
                    <a:gd name="connsiteY2-42" fmla="*/ 779463 h 779463"/>
                    <a:gd name="connsiteX0-43" fmla="*/ 0 w 2519363"/>
                    <a:gd name="connsiteY0-44" fmla="*/ 779463 h 781050"/>
                    <a:gd name="connsiteX1-45" fmla="*/ 1257300 w 2519363"/>
                    <a:gd name="connsiteY1-46" fmla="*/ 0 h 781050"/>
                    <a:gd name="connsiteX2-47" fmla="*/ 2519363 w 2519363"/>
                    <a:gd name="connsiteY2-48" fmla="*/ 781050 h 781050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</a:cxnLst>
                  <a:rect l="l" t="t" r="r" b="b"/>
                  <a:pathLst>
                    <a:path w="2519363" h="781050">
                      <a:moveTo>
                        <a:pt x="0" y="779463"/>
                      </a:moveTo>
                      <a:cubicBezTo>
                        <a:pt x="1588" y="309563"/>
                        <a:pt x="657225" y="0"/>
                        <a:pt x="1257300" y="0"/>
                      </a:cubicBezTo>
                      <a:cubicBezTo>
                        <a:pt x="1919287" y="0"/>
                        <a:pt x="2503488" y="327025"/>
                        <a:pt x="2519363" y="781050"/>
                      </a:cubicBezTo>
                    </a:path>
                  </a:pathLst>
                </a:custGeom>
                <a:no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4" name="任意多边形: 形状 63">
                  <a:extLst>
                    <a:ext uri="{FF2B5EF4-FFF2-40B4-BE49-F238E27FC236}">
                      <a16:creationId xmlns:a16="http://schemas.microsoft.com/office/drawing/2014/main" id="{EDE6D233-2DD9-23FA-3210-C8F052516472}"/>
                    </a:ext>
                  </a:extLst>
                </p:cNvPr>
                <p:cNvSpPr/>
                <p:nvPr/>
              </p:nvSpPr>
              <p:spPr>
                <a:xfrm rot="15712824">
                  <a:off x="4928272" y="3916130"/>
                  <a:ext cx="2475011" cy="243341"/>
                </a:xfrm>
                <a:custGeom>
                  <a:avLst/>
                  <a:gdLst>
                    <a:gd name="connsiteX0" fmla="*/ 0 w 2514600"/>
                    <a:gd name="connsiteY0" fmla="*/ 784225 h 784225"/>
                    <a:gd name="connsiteX1" fmla="*/ 1250950 w 2514600"/>
                    <a:gd name="connsiteY1" fmla="*/ 0 h 784225"/>
                    <a:gd name="connsiteX2" fmla="*/ 2514600 w 2514600"/>
                    <a:gd name="connsiteY2" fmla="*/ 784225 h 784225"/>
                    <a:gd name="connsiteX0-1" fmla="*/ 108 w 2514708"/>
                    <a:gd name="connsiteY0-2" fmla="*/ 784225 h 784225"/>
                    <a:gd name="connsiteX1-3" fmla="*/ 1251058 w 2514708"/>
                    <a:gd name="connsiteY1-4" fmla="*/ 0 h 784225"/>
                    <a:gd name="connsiteX2-5" fmla="*/ 2514708 w 2514708"/>
                    <a:gd name="connsiteY2-6" fmla="*/ 784225 h 784225"/>
                    <a:gd name="connsiteX0-7" fmla="*/ 137 w 2514737"/>
                    <a:gd name="connsiteY0-8" fmla="*/ 784225 h 784225"/>
                    <a:gd name="connsiteX1-9" fmla="*/ 1251087 w 2514737"/>
                    <a:gd name="connsiteY1-10" fmla="*/ 0 h 784225"/>
                    <a:gd name="connsiteX2-11" fmla="*/ 2514737 w 2514737"/>
                    <a:gd name="connsiteY2-12" fmla="*/ 784225 h 784225"/>
                    <a:gd name="connsiteX0-13" fmla="*/ 0 w 2514600"/>
                    <a:gd name="connsiteY0-14" fmla="*/ 784225 h 784225"/>
                    <a:gd name="connsiteX1-15" fmla="*/ 1250950 w 2514600"/>
                    <a:gd name="connsiteY1-16" fmla="*/ 0 h 784225"/>
                    <a:gd name="connsiteX2-17" fmla="*/ 2514600 w 2514600"/>
                    <a:gd name="connsiteY2-18" fmla="*/ 784225 h 784225"/>
                    <a:gd name="connsiteX0-19" fmla="*/ 0 w 2514600"/>
                    <a:gd name="connsiteY0-20" fmla="*/ 779463 h 779463"/>
                    <a:gd name="connsiteX1-21" fmla="*/ 1257300 w 2514600"/>
                    <a:gd name="connsiteY1-22" fmla="*/ 0 h 779463"/>
                    <a:gd name="connsiteX2-23" fmla="*/ 2514600 w 2514600"/>
                    <a:gd name="connsiteY2-24" fmla="*/ 779463 h 779463"/>
                    <a:gd name="connsiteX0-25" fmla="*/ 0 w 2514600"/>
                    <a:gd name="connsiteY0-26" fmla="*/ 779463 h 779463"/>
                    <a:gd name="connsiteX1-27" fmla="*/ 1257300 w 2514600"/>
                    <a:gd name="connsiteY1-28" fmla="*/ 0 h 779463"/>
                    <a:gd name="connsiteX2-29" fmla="*/ 2514600 w 2514600"/>
                    <a:gd name="connsiteY2-30" fmla="*/ 779463 h 779463"/>
                    <a:gd name="connsiteX0-31" fmla="*/ 0 w 2514600"/>
                    <a:gd name="connsiteY0-32" fmla="*/ 779463 h 779463"/>
                    <a:gd name="connsiteX1-33" fmla="*/ 1257300 w 2514600"/>
                    <a:gd name="connsiteY1-34" fmla="*/ 0 h 779463"/>
                    <a:gd name="connsiteX2-35" fmla="*/ 2514600 w 2514600"/>
                    <a:gd name="connsiteY2-36" fmla="*/ 779463 h 779463"/>
                    <a:gd name="connsiteX0-37" fmla="*/ 0 w 2514600"/>
                    <a:gd name="connsiteY0-38" fmla="*/ 779463 h 779463"/>
                    <a:gd name="connsiteX1-39" fmla="*/ 1257300 w 2514600"/>
                    <a:gd name="connsiteY1-40" fmla="*/ 0 h 779463"/>
                    <a:gd name="connsiteX2-41" fmla="*/ 2514600 w 2514600"/>
                    <a:gd name="connsiteY2-42" fmla="*/ 779463 h 779463"/>
                    <a:gd name="connsiteX0-43" fmla="*/ 0 w 2519363"/>
                    <a:gd name="connsiteY0-44" fmla="*/ 779463 h 781050"/>
                    <a:gd name="connsiteX1-45" fmla="*/ 1257300 w 2519363"/>
                    <a:gd name="connsiteY1-46" fmla="*/ 0 h 781050"/>
                    <a:gd name="connsiteX2-47" fmla="*/ 2519363 w 2519363"/>
                    <a:gd name="connsiteY2-48" fmla="*/ 781050 h 781050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</a:cxnLst>
                  <a:rect l="l" t="t" r="r" b="b"/>
                  <a:pathLst>
                    <a:path w="2519363" h="781050">
                      <a:moveTo>
                        <a:pt x="0" y="779463"/>
                      </a:moveTo>
                      <a:cubicBezTo>
                        <a:pt x="1588" y="309563"/>
                        <a:pt x="657225" y="0"/>
                        <a:pt x="1257300" y="0"/>
                      </a:cubicBezTo>
                      <a:cubicBezTo>
                        <a:pt x="1919287" y="0"/>
                        <a:pt x="2503488" y="327025"/>
                        <a:pt x="2519363" y="781050"/>
                      </a:cubicBezTo>
                    </a:path>
                  </a:pathLst>
                </a:custGeom>
                <a:no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5" name="椭圆 64">
                  <a:extLst>
                    <a:ext uri="{FF2B5EF4-FFF2-40B4-BE49-F238E27FC236}">
                      <a16:creationId xmlns:a16="http://schemas.microsoft.com/office/drawing/2014/main" id="{BE8CA787-3716-A88A-9EF1-A6D72977656E}"/>
                    </a:ext>
                  </a:extLst>
                </p:cNvPr>
                <p:cNvSpPr/>
                <p:nvPr/>
              </p:nvSpPr>
              <p:spPr>
                <a:xfrm>
                  <a:off x="5599616" y="2757797"/>
                  <a:ext cx="1333838" cy="2545080"/>
                </a:xfrm>
                <a:prstGeom prst="ellipse">
                  <a:avLst/>
                </a:prstGeom>
                <a:solidFill>
                  <a:srgbClr val="B4C7E7">
                    <a:alpha val="22745"/>
                  </a:srgb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6" name="任意多边形: 形状 65">
                  <a:extLst>
                    <a:ext uri="{FF2B5EF4-FFF2-40B4-BE49-F238E27FC236}">
                      <a16:creationId xmlns:a16="http://schemas.microsoft.com/office/drawing/2014/main" id="{BA8DD77E-5BEF-41F6-851C-26A61511695C}"/>
                    </a:ext>
                  </a:extLst>
                </p:cNvPr>
                <p:cNvSpPr/>
                <p:nvPr/>
              </p:nvSpPr>
              <p:spPr>
                <a:xfrm>
                  <a:off x="5934047" y="2758491"/>
                  <a:ext cx="674441" cy="420277"/>
                </a:xfrm>
                <a:custGeom>
                  <a:avLst/>
                  <a:gdLst>
                    <a:gd name="connsiteX0" fmla="*/ 8940 w 1781483"/>
                    <a:gd name="connsiteY0" fmla="*/ 402388 h 924243"/>
                    <a:gd name="connsiteX1" fmla="*/ 225995 w 1781483"/>
                    <a:gd name="connsiteY1" fmla="*/ 799552 h 924243"/>
                    <a:gd name="connsiteX2" fmla="*/ 881777 w 1781483"/>
                    <a:gd name="connsiteY2" fmla="*/ 924243 h 924243"/>
                    <a:gd name="connsiteX3" fmla="*/ 1528322 w 1781483"/>
                    <a:gd name="connsiteY3" fmla="*/ 799552 h 924243"/>
                    <a:gd name="connsiteX4" fmla="*/ 1773086 w 1781483"/>
                    <a:gd name="connsiteY4" fmla="*/ 425479 h 924243"/>
                    <a:gd name="connsiteX5" fmla="*/ 1260468 w 1781483"/>
                    <a:gd name="connsiteY5" fmla="*/ 69879 h 924243"/>
                    <a:gd name="connsiteX6" fmla="*/ 872540 w 1781483"/>
                    <a:gd name="connsiteY6" fmla="*/ 606 h 924243"/>
                    <a:gd name="connsiteX7" fmla="*/ 479995 w 1781483"/>
                    <a:gd name="connsiteY7" fmla="*/ 83734 h 924243"/>
                    <a:gd name="connsiteX8" fmla="*/ 8940 w 1781483"/>
                    <a:gd name="connsiteY8" fmla="*/ 402388 h 924243"/>
                    <a:gd name="connsiteX0-1" fmla="*/ 8940 w 1781483"/>
                    <a:gd name="connsiteY0-2" fmla="*/ 402388 h 924243"/>
                    <a:gd name="connsiteX1-3" fmla="*/ 225995 w 1781483"/>
                    <a:gd name="connsiteY1-4" fmla="*/ 799552 h 924243"/>
                    <a:gd name="connsiteX2-5" fmla="*/ 881777 w 1781483"/>
                    <a:gd name="connsiteY2-6" fmla="*/ 924243 h 924243"/>
                    <a:gd name="connsiteX3-7" fmla="*/ 1528322 w 1781483"/>
                    <a:gd name="connsiteY3-8" fmla="*/ 799552 h 924243"/>
                    <a:gd name="connsiteX4-9" fmla="*/ 1773086 w 1781483"/>
                    <a:gd name="connsiteY4-10" fmla="*/ 425479 h 924243"/>
                    <a:gd name="connsiteX5-11" fmla="*/ 1260468 w 1781483"/>
                    <a:gd name="connsiteY5-12" fmla="*/ 69879 h 924243"/>
                    <a:gd name="connsiteX6-13" fmla="*/ 882065 w 1781483"/>
                    <a:gd name="connsiteY6-14" fmla="*/ 606 h 924243"/>
                    <a:gd name="connsiteX7-15" fmla="*/ 479995 w 1781483"/>
                    <a:gd name="connsiteY7-16" fmla="*/ 83734 h 924243"/>
                    <a:gd name="connsiteX8-17" fmla="*/ 8940 w 1781483"/>
                    <a:gd name="connsiteY8-18" fmla="*/ 402388 h 924243"/>
                    <a:gd name="connsiteX0-19" fmla="*/ 8940 w 1781483"/>
                    <a:gd name="connsiteY0-20" fmla="*/ 401782 h 923637"/>
                    <a:gd name="connsiteX1-21" fmla="*/ 225995 w 1781483"/>
                    <a:gd name="connsiteY1-22" fmla="*/ 798946 h 923637"/>
                    <a:gd name="connsiteX2-23" fmla="*/ 881777 w 1781483"/>
                    <a:gd name="connsiteY2-24" fmla="*/ 923637 h 923637"/>
                    <a:gd name="connsiteX3-25" fmla="*/ 1528322 w 1781483"/>
                    <a:gd name="connsiteY3-26" fmla="*/ 798946 h 923637"/>
                    <a:gd name="connsiteX4-27" fmla="*/ 1773086 w 1781483"/>
                    <a:gd name="connsiteY4-28" fmla="*/ 424873 h 923637"/>
                    <a:gd name="connsiteX5-29" fmla="*/ 1260468 w 1781483"/>
                    <a:gd name="connsiteY5-30" fmla="*/ 69273 h 923637"/>
                    <a:gd name="connsiteX6-31" fmla="*/ 882065 w 1781483"/>
                    <a:gd name="connsiteY6-32" fmla="*/ 0 h 923637"/>
                    <a:gd name="connsiteX7-33" fmla="*/ 479995 w 1781483"/>
                    <a:gd name="connsiteY7-34" fmla="*/ 83128 h 923637"/>
                    <a:gd name="connsiteX8-35" fmla="*/ 8940 w 1781483"/>
                    <a:gd name="connsiteY8-36" fmla="*/ 401782 h 923637"/>
                    <a:gd name="connsiteX0-37" fmla="*/ 8940 w 1781483"/>
                    <a:gd name="connsiteY0-38" fmla="*/ 401929 h 923784"/>
                    <a:gd name="connsiteX1-39" fmla="*/ 225995 w 1781483"/>
                    <a:gd name="connsiteY1-40" fmla="*/ 799093 h 923784"/>
                    <a:gd name="connsiteX2-41" fmla="*/ 881777 w 1781483"/>
                    <a:gd name="connsiteY2-42" fmla="*/ 923784 h 923784"/>
                    <a:gd name="connsiteX3-43" fmla="*/ 1528322 w 1781483"/>
                    <a:gd name="connsiteY3-44" fmla="*/ 799093 h 923784"/>
                    <a:gd name="connsiteX4-45" fmla="*/ 1773086 w 1781483"/>
                    <a:gd name="connsiteY4-46" fmla="*/ 425020 h 923784"/>
                    <a:gd name="connsiteX5-47" fmla="*/ 1260468 w 1781483"/>
                    <a:gd name="connsiteY5-48" fmla="*/ 69420 h 923784"/>
                    <a:gd name="connsiteX6-49" fmla="*/ 882065 w 1781483"/>
                    <a:gd name="connsiteY6-50" fmla="*/ 147 h 923784"/>
                    <a:gd name="connsiteX7-51" fmla="*/ 479995 w 1781483"/>
                    <a:gd name="connsiteY7-52" fmla="*/ 83275 h 923784"/>
                    <a:gd name="connsiteX8-53" fmla="*/ 8940 w 1781483"/>
                    <a:gd name="connsiteY8-54" fmla="*/ 401929 h 923784"/>
                    <a:gd name="connsiteX0-55" fmla="*/ 8940 w 1781483"/>
                    <a:gd name="connsiteY0-56" fmla="*/ 401782 h 923637"/>
                    <a:gd name="connsiteX1-57" fmla="*/ 225995 w 1781483"/>
                    <a:gd name="connsiteY1-58" fmla="*/ 798946 h 923637"/>
                    <a:gd name="connsiteX2-59" fmla="*/ 881777 w 1781483"/>
                    <a:gd name="connsiteY2-60" fmla="*/ 923637 h 923637"/>
                    <a:gd name="connsiteX3-61" fmla="*/ 1528322 w 1781483"/>
                    <a:gd name="connsiteY3-62" fmla="*/ 798946 h 923637"/>
                    <a:gd name="connsiteX4-63" fmla="*/ 1773086 w 1781483"/>
                    <a:gd name="connsiteY4-64" fmla="*/ 424873 h 923637"/>
                    <a:gd name="connsiteX5-65" fmla="*/ 1260468 w 1781483"/>
                    <a:gd name="connsiteY5-66" fmla="*/ 69273 h 923637"/>
                    <a:gd name="connsiteX6-67" fmla="*/ 882065 w 1781483"/>
                    <a:gd name="connsiteY6-68" fmla="*/ 0 h 923637"/>
                    <a:gd name="connsiteX7-69" fmla="*/ 479995 w 1781483"/>
                    <a:gd name="connsiteY7-70" fmla="*/ 83128 h 923637"/>
                    <a:gd name="connsiteX8-71" fmla="*/ 8940 w 1781483"/>
                    <a:gd name="connsiteY8-72" fmla="*/ 401782 h 923637"/>
                    <a:gd name="connsiteX0-73" fmla="*/ 8940 w 1781483"/>
                    <a:gd name="connsiteY0-74" fmla="*/ 401782 h 923637"/>
                    <a:gd name="connsiteX1-75" fmla="*/ 225995 w 1781483"/>
                    <a:gd name="connsiteY1-76" fmla="*/ 798946 h 923637"/>
                    <a:gd name="connsiteX2-77" fmla="*/ 881777 w 1781483"/>
                    <a:gd name="connsiteY2-78" fmla="*/ 923637 h 923637"/>
                    <a:gd name="connsiteX3-79" fmla="*/ 1528322 w 1781483"/>
                    <a:gd name="connsiteY3-80" fmla="*/ 798946 h 923637"/>
                    <a:gd name="connsiteX4-81" fmla="*/ 1773086 w 1781483"/>
                    <a:gd name="connsiteY4-82" fmla="*/ 424873 h 923637"/>
                    <a:gd name="connsiteX5-83" fmla="*/ 1260468 w 1781483"/>
                    <a:gd name="connsiteY5-84" fmla="*/ 69273 h 923637"/>
                    <a:gd name="connsiteX6-85" fmla="*/ 882065 w 1781483"/>
                    <a:gd name="connsiteY6-86" fmla="*/ 0 h 923637"/>
                    <a:gd name="connsiteX7-87" fmla="*/ 479995 w 1781483"/>
                    <a:gd name="connsiteY7-88" fmla="*/ 83128 h 923637"/>
                    <a:gd name="connsiteX8-89" fmla="*/ 8940 w 1781483"/>
                    <a:gd name="connsiteY8-90" fmla="*/ 401782 h 923637"/>
                    <a:gd name="connsiteX0-91" fmla="*/ 8940 w 1781483"/>
                    <a:gd name="connsiteY0-92" fmla="*/ 401782 h 923637"/>
                    <a:gd name="connsiteX1-93" fmla="*/ 225995 w 1781483"/>
                    <a:gd name="connsiteY1-94" fmla="*/ 798946 h 923637"/>
                    <a:gd name="connsiteX2-95" fmla="*/ 881777 w 1781483"/>
                    <a:gd name="connsiteY2-96" fmla="*/ 923637 h 923637"/>
                    <a:gd name="connsiteX3-97" fmla="*/ 1528322 w 1781483"/>
                    <a:gd name="connsiteY3-98" fmla="*/ 798946 h 923637"/>
                    <a:gd name="connsiteX4-99" fmla="*/ 1773086 w 1781483"/>
                    <a:gd name="connsiteY4-100" fmla="*/ 424873 h 923637"/>
                    <a:gd name="connsiteX5-101" fmla="*/ 1260468 w 1781483"/>
                    <a:gd name="connsiteY5-102" fmla="*/ 69273 h 923637"/>
                    <a:gd name="connsiteX6-103" fmla="*/ 882065 w 1781483"/>
                    <a:gd name="connsiteY6-104" fmla="*/ 0 h 923637"/>
                    <a:gd name="connsiteX7-105" fmla="*/ 479995 w 1781483"/>
                    <a:gd name="connsiteY7-106" fmla="*/ 83128 h 923637"/>
                    <a:gd name="connsiteX8-107" fmla="*/ 8940 w 1781483"/>
                    <a:gd name="connsiteY8-108" fmla="*/ 401782 h 923637"/>
                    <a:gd name="connsiteX0-109" fmla="*/ 9024 w 1781567"/>
                    <a:gd name="connsiteY0-110" fmla="*/ 401782 h 923637"/>
                    <a:gd name="connsiteX1-111" fmla="*/ 226079 w 1781567"/>
                    <a:gd name="connsiteY1-112" fmla="*/ 798946 h 923637"/>
                    <a:gd name="connsiteX2-113" fmla="*/ 881861 w 1781567"/>
                    <a:gd name="connsiteY2-114" fmla="*/ 923637 h 923637"/>
                    <a:gd name="connsiteX3-115" fmla="*/ 1528406 w 1781567"/>
                    <a:gd name="connsiteY3-116" fmla="*/ 798946 h 923637"/>
                    <a:gd name="connsiteX4-117" fmla="*/ 1773170 w 1781567"/>
                    <a:gd name="connsiteY4-118" fmla="*/ 424873 h 923637"/>
                    <a:gd name="connsiteX5-119" fmla="*/ 1260552 w 1781567"/>
                    <a:gd name="connsiteY5-120" fmla="*/ 69273 h 923637"/>
                    <a:gd name="connsiteX6-121" fmla="*/ 882149 w 1781567"/>
                    <a:gd name="connsiteY6-122" fmla="*/ 0 h 923637"/>
                    <a:gd name="connsiteX7-123" fmla="*/ 481666 w 1781567"/>
                    <a:gd name="connsiteY7-124" fmla="*/ 78365 h 923637"/>
                    <a:gd name="connsiteX8-125" fmla="*/ 9024 w 1781567"/>
                    <a:gd name="connsiteY8-126" fmla="*/ 401782 h 923637"/>
                    <a:gd name="connsiteX0-127" fmla="*/ 26037 w 1798580"/>
                    <a:gd name="connsiteY0-128" fmla="*/ 401782 h 923637"/>
                    <a:gd name="connsiteX1-129" fmla="*/ 243092 w 1798580"/>
                    <a:gd name="connsiteY1-130" fmla="*/ 798946 h 923637"/>
                    <a:gd name="connsiteX2-131" fmla="*/ 898874 w 1798580"/>
                    <a:gd name="connsiteY2-132" fmla="*/ 923637 h 923637"/>
                    <a:gd name="connsiteX3-133" fmla="*/ 1545419 w 1798580"/>
                    <a:gd name="connsiteY3-134" fmla="*/ 798946 h 923637"/>
                    <a:gd name="connsiteX4-135" fmla="*/ 1790183 w 1798580"/>
                    <a:gd name="connsiteY4-136" fmla="*/ 424873 h 923637"/>
                    <a:gd name="connsiteX5-137" fmla="*/ 1277565 w 1798580"/>
                    <a:gd name="connsiteY5-138" fmla="*/ 69273 h 923637"/>
                    <a:gd name="connsiteX6-139" fmla="*/ 899162 w 1798580"/>
                    <a:gd name="connsiteY6-140" fmla="*/ 0 h 923637"/>
                    <a:gd name="connsiteX7-141" fmla="*/ 498679 w 1798580"/>
                    <a:gd name="connsiteY7-142" fmla="*/ 78365 h 923637"/>
                    <a:gd name="connsiteX8-143" fmla="*/ 26037 w 1798580"/>
                    <a:gd name="connsiteY8-144" fmla="*/ 401782 h 923637"/>
                    <a:gd name="connsiteX0-145" fmla="*/ 26346 w 1798889"/>
                    <a:gd name="connsiteY0-146" fmla="*/ 401782 h 923637"/>
                    <a:gd name="connsiteX1-147" fmla="*/ 243401 w 1798889"/>
                    <a:gd name="connsiteY1-148" fmla="*/ 798946 h 923637"/>
                    <a:gd name="connsiteX2-149" fmla="*/ 899183 w 1798889"/>
                    <a:gd name="connsiteY2-150" fmla="*/ 923637 h 923637"/>
                    <a:gd name="connsiteX3-151" fmla="*/ 1545728 w 1798889"/>
                    <a:gd name="connsiteY3-152" fmla="*/ 798946 h 923637"/>
                    <a:gd name="connsiteX4-153" fmla="*/ 1790492 w 1798889"/>
                    <a:gd name="connsiteY4-154" fmla="*/ 424873 h 923637"/>
                    <a:gd name="connsiteX5-155" fmla="*/ 1277874 w 1798889"/>
                    <a:gd name="connsiteY5-156" fmla="*/ 69273 h 923637"/>
                    <a:gd name="connsiteX6-157" fmla="*/ 899471 w 1798889"/>
                    <a:gd name="connsiteY6-158" fmla="*/ 0 h 923637"/>
                    <a:gd name="connsiteX7-159" fmla="*/ 498988 w 1798889"/>
                    <a:gd name="connsiteY7-160" fmla="*/ 78365 h 923637"/>
                    <a:gd name="connsiteX8-161" fmla="*/ 26346 w 1798889"/>
                    <a:gd name="connsiteY8-162" fmla="*/ 401782 h 923637"/>
                    <a:gd name="connsiteX0-163" fmla="*/ 26346 w 1799171"/>
                    <a:gd name="connsiteY0-164" fmla="*/ 401782 h 923637"/>
                    <a:gd name="connsiteX1-165" fmla="*/ 243401 w 1799171"/>
                    <a:gd name="connsiteY1-166" fmla="*/ 798946 h 923637"/>
                    <a:gd name="connsiteX2-167" fmla="*/ 899183 w 1799171"/>
                    <a:gd name="connsiteY2-168" fmla="*/ 923637 h 923637"/>
                    <a:gd name="connsiteX3-169" fmla="*/ 1545728 w 1799171"/>
                    <a:gd name="connsiteY3-170" fmla="*/ 798946 h 923637"/>
                    <a:gd name="connsiteX4-171" fmla="*/ 1790492 w 1799171"/>
                    <a:gd name="connsiteY4-172" fmla="*/ 424873 h 923637"/>
                    <a:gd name="connsiteX5-173" fmla="*/ 1277874 w 1799171"/>
                    <a:gd name="connsiteY5-174" fmla="*/ 69273 h 923637"/>
                    <a:gd name="connsiteX6-175" fmla="*/ 899471 w 1799171"/>
                    <a:gd name="connsiteY6-176" fmla="*/ 0 h 923637"/>
                    <a:gd name="connsiteX7-177" fmla="*/ 498988 w 1799171"/>
                    <a:gd name="connsiteY7-178" fmla="*/ 78365 h 923637"/>
                    <a:gd name="connsiteX8-179" fmla="*/ 26346 w 1799171"/>
                    <a:gd name="connsiteY8-180" fmla="*/ 401782 h 923637"/>
                    <a:gd name="connsiteX0-181" fmla="*/ 26346 w 1803154"/>
                    <a:gd name="connsiteY0-182" fmla="*/ 401782 h 923637"/>
                    <a:gd name="connsiteX1-183" fmla="*/ 243401 w 1803154"/>
                    <a:gd name="connsiteY1-184" fmla="*/ 798946 h 923637"/>
                    <a:gd name="connsiteX2-185" fmla="*/ 899183 w 1803154"/>
                    <a:gd name="connsiteY2-186" fmla="*/ 923637 h 923637"/>
                    <a:gd name="connsiteX3-187" fmla="*/ 1545728 w 1803154"/>
                    <a:gd name="connsiteY3-188" fmla="*/ 798946 h 923637"/>
                    <a:gd name="connsiteX4-189" fmla="*/ 1790492 w 1803154"/>
                    <a:gd name="connsiteY4-190" fmla="*/ 424873 h 923637"/>
                    <a:gd name="connsiteX5-191" fmla="*/ 1277874 w 1803154"/>
                    <a:gd name="connsiteY5-192" fmla="*/ 69273 h 923637"/>
                    <a:gd name="connsiteX6-193" fmla="*/ 899471 w 1803154"/>
                    <a:gd name="connsiteY6-194" fmla="*/ 0 h 923637"/>
                    <a:gd name="connsiteX7-195" fmla="*/ 498988 w 1803154"/>
                    <a:gd name="connsiteY7-196" fmla="*/ 78365 h 923637"/>
                    <a:gd name="connsiteX8-197" fmla="*/ 26346 w 1803154"/>
                    <a:gd name="connsiteY8-198" fmla="*/ 401782 h 923637"/>
                    <a:gd name="connsiteX0-199" fmla="*/ 26346 w 1803154"/>
                    <a:gd name="connsiteY0-200" fmla="*/ 401782 h 923637"/>
                    <a:gd name="connsiteX1-201" fmla="*/ 243401 w 1803154"/>
                    <a:gd name="connsiteY1-202" fmla="*/ 798946 h 923637"/>
                    <a:gd name="connsiteX2-203" fmla="*/ 899183 w 1803154"/>
                    <a:gd name="connsiteY2-204" fmla="*/ 923637 h 923637"/>
                    <a:gd name="connsiteX3-205" fmla="*/ 1545728 w 1803154"/>
                    <a:gd name="connsiteY3-206" fmla="*/ 798946 h 923637"/>
                    <a:gd name="connsiteX4-207" fmla="*/ 1790492 w 1803154"/>
                    <a:gd name="connsiteY4-208" fmla="*/ 424873 h 923637"/>
                    <a:gd name="connsiteX5-209" fmla="*/ 1277874 w 1803154"/>
                    <a:gd name="connsiteY5-210" fmla="*/ 69273 h 923637"/>
                    <a:gd name="connsiteX6-211" fmla="*/ 899471 w 1803154"/>
                    <a:gd name="connsiteY6-212" fmla="*/ 0 h 923637"/>
                    <a:gd name="connsiteX7-213" fmla="*/ 498988 w 1803154"/>
                    <a:gd name="connsiteY7-214" fmla="*/ 78365 h 923637"/>
                    <a:gd name="connsiteX8-215" fmla="*/ 26346 w 1803154"/>
                    <a:gd name="connsiteY8-216" fmla="*/ 401782 h 923637"/>
                    <a:gd name="connsiteX0-217" fmla="*/ 26346 w 1798777"/>
                    <a:gd name="connsiteY0-218" fmla="*/ 401782 h 923637"/>
                    <a:gd name="connsiteX1-219" fmla="*/ 243401 w 1798777"/>
                    <a:gd name="connsiteY1-220" fmla="*/ 798946 h 923637"/>
                    <a:gd name="connsiteX2-221" fmla="*/ 899183 w 1798777"/>
                    <a:gd name="connsiteY2-222" fmla="*/ 923637 h 923637"/>
                    <a:gd name="connsiteX3-223" fmla="*/ 1545728 w 1798777"/>
                    <a:gd name="connsiteY3-224" fmla="*/ 798946 h 923637"/>
                    <a:gd name="connsiteX4-225" fmla="*/ 1790492 w 1798777"/>
                    <a:gd name="connsiteY4-226" fmla="*/ 424873 h 923637"/>
                    <a:gd name="connsiteX5-227" fmla="*/ 1285812 w 1798777"/>
                    <a:gd name="connsiteY5-228" fmla="*/ 69273 h 923637"/>
                    <a:gd name="connsiteX6-229" fmla="*/ 899471 w 1798777"/>
                    <a:gd name="connsiteY6-230" fmla="*/ 0 h 923637"/>
                    <a:gd name="connsiteX7-231" fmla="*/ 498988 w 1798777"/>
                    <a:gd name="connsiteY7-232" fmla="*/ 78365 h 923637"/>
                    <a:gd name="connsiteX8-233" fmla="*/ 26346 w 1798777"/>
                    <a:gd name="connsiteY8-234" fmla="*/ 401782 h 923637"/>
                    <a:gd name="connsiteX0-235" fmla="*/ 26346 w 1798777"/>
                    <a:gd name="connsiteY0-236" fmla="*/ 401782 h 923637"/>
                    <a:gd name="connsiteX1-237" fmla="*/ 243401 w 1798777"/>
                    <a:gd name="connsiteY1-238" fmla="*/ 798946 h 923637"/>
                    <a:gd name="connsiteX2-239" fmla="*/ 899183 w 1798777"/>
                    <a:gd name="connsiteY2-240" fmla="*/ 923637 h 923637"/>
                    <a:gd name="connsiteX3-241" fmla="*/ 1545728 w 1798777"/>
                    <a:gd name="connsiteY3-242" fmla="*/ 798946 h 923637"/>
                    <a:gd name="connsiteX4-243" fmla="*/ 1790492 w 1798777"/>
                    <a:gd name="connsiteY4-244" fmla="*/ 424873 h 923637"/>
                    <a:gd name="connsiteX5-245" fmla="*/ 1285812 w 1798777"/>
                    <a:gd name="connsiteY5-246" fmla="*/ 69273 h 923637"/>
                    <a:gd name="connsiteX6-247" fmla="*/ 899471 w 1798777"/>
                    <a:gd name="connsiteY6-248" fmla="*/ 0 h 923637"/>
                    <a:gd name="connsiteX7-249" fmla="*/ 498988 w 1798777"/>
                    <a:gd name="connsiteY7-250" fmla="*/ 78365 h 923637"/>
                    <a:gd name="connsiteX8-251" fmla="*/ 26346 w 1798777"/>
                    <a:gd name="connsiteY8-252" fmla="*/ 401782 h 923637"/>
                    <a:gd name="connsiteX0-253" fmla="*/ 9282 w 1781713"/>
                    <a:gd name="connsiteY0-254" fmla="*/ 401782 h 923637"/>
                    <a:gd name="connsiteX1-255" fmla="*/ 226337 w 1781713"/>
                    <a:gd name="connsiteY1-256" fmla="*/ 798946 h 923637"/>
                    <a:gd name="connsiteX2-257" fmla="*/ 882119 w 1781713"/>
                    <a:gd name="connsiteY2-258" fmla="*/ 923637 h 923637"/>
                    <a:gd name="connsiteX3-259" fmla="*/ 1528664 w 1781713"/>
                    <a:gd name="connsiteY3-260" fmla="*/ 798946 h 923637"/>
                    <a:gd name="connsiteX4-261" fmla="*/ 1773428 w 1781713"/>
                    <a:gd name="connsiteY4-262" fmla="*/ 424873 h 923637"/>
                    <a:gd name="connsiteX5-263" fmla="*/ 1268748 w 1781713"/>
                    <a:gd name="connsiteY5-264" fmla="*/ 69273 h 923637"/>
                    <a:gd name="connsiteX6-265" fmla="*/ 882407 w 1781713"/>
                    <a:gd name="connsiteY6-266" fmla="*/ 0 h 923637"/>
                    <a:gd name="connsiteX7-267" fmla="*/ 483511 w 1781713"/>
                    <a:gd name="connsiteY7-268" fmla="*/ 72015 h 923637"/>
                    <a:gd name="connsiteX8-269" fmla="*/ 9282 w 1781713"/>
                    <a:gd name="connsiteY8-270" fmla="*/ 401782 h 923637"/>
                    <a:gd name="connsiteX0-271" fmla="*/ 26448 w 1798879"/>
                    <a:gd name="connsiteY0-272" fmla="*/ 401782 h 923637"/>
                    <a:gd name="connsiteX1-273" fmla="*/ 243503 w 1798879"/>
                    <a:gd name="connsiteY1-274" fmla="*/ 798946 h 923637"/>
                    <a:gd name="connsiteX2-275" fmla="*/ 899285 w 1798879"/>
                    <a:gd name="connsiteY2-276" fmla="*/ 923637 h 923637"/>
                    <a:gd name="connsiteX3-277" fmla="*/ 1545830 w 1798879"/>
                    <a:gd name="connsiteY3-278" fmla="*/ 798946 h 923637"/>
                    <a:gd name="connsiteX4-279" fmla="*/ 1790594 w 1798879"/>
                    <a:gd name="connsiteY4-280" fmla="*/ 424873 h 923637"/>
                    <a:gd name="connsiteX5-281" fmla="*/ 1285914 w 1798879"/>
                    <a:gd name="connsiteY5-282" fmla="*/ 69273 h 923637"/>
                    <a:gd name="connsiteX6-283" fmla="*/ 899573 w 1798879"/>
                    <a:gd name="connsiteY6-284" fmla="*/ 0 h 923637"/>
                    <a:gd name="connsiteX7-285" fmla="*/ 500677 w 1798879"/>
                    <a:gd name="connsiteY7-286" fmla="*/ 72015 h 923637"/>
                    <a:gd name="connsiteX8-287" fmla="*/ 26448 w 1798879"/>
                    <a:gd name="connsiteY8-288" fmla="*/ 401782 h 923637"/>
                    <a:gd name="connsiteX0-289" fmla="*/ 21603 w 1794034"/>
                    <a:gd name="connsiteY0-290" fmla="*/ 401782 h 923637"/>
                    <a:gd name="connsiteX1-291" fmla="*/ 238658 w 1794034"/>
                    <a:gd name="connsiteY1-292" fmla="*/ 798946 h 923637"/>
                    <a:gd name="connsiteX2-293" fmla="*/ 894440 w 1794034"/>
                    <a:gd name="connsiteY2-294" fmla="*/ 923637 h 923637"/>
                    <a:gd name="connsiteX3-295" fmla="*/ 1540985 w 1794034"/>
                    <a:gd name="connsiteY3-296" fmla="*/ 798946 h 923637"/>
                    <a:gd name="connsiteX4-297" fmla="*/ 1785749 w 1794034"/>
                    <a:gd name="connsiteY4-298" fmla="*/ 424873 h 923637"/>
                    <a:gd name="connsiteX5-299" fmla="*/ 1281069 w 1794034"/>
                    <a:gd name="connsiteY5-300" fmla="*/ 69273 h 923637"/>
                    <a:gd name="connsiteX6-301" fmla="*/ 894728 w 1794034"/>
                    <a:gd name="connsiteY6-302" fmla="*/ 0 h 923637"/>
                    <a:gd name="connsiteX7-303" fmla="*/ 495832 w 1794034"/>
                    <a:gd name="connsiteY7-304" fmla="*/ 72015 h 923637"/>
                    <a:gd name="connsiteX8-305" fmla="*/ 21603 w 1794034"/>
                    <a:gd name="connsiteY8-306" fmla="*/ 401782 h 923637"/>
                    <a:gd name="connsiteX0-307" fmla="*/ 14091 w 1786522"/>
                    <a:gd name="connsiteY0-308" fmla="*/ 401782 h 923637"/>
                    <a:gd name="connsiteX1-309" fmla="*/ 231146 w 1786522"/>
                    <a:gd name="connsiteY1-310" fmla="*/ 798946 h 923637"/>
                    <a:gd name="connsiteX2-311" fmla="*/ 886928 w 1786522"/>
                    <a:gd name="connsiteY2-312" fmla="*/ 923637 h 923637"/>
                    <a:gd name="connsiteX3-313" fmla="*/ 1533473 w 1786522"/>
                    <a:gd name="connsiteY3-314" fmla="*/ 798946 h 923637"/>
                    <a:gd name="connsiteX4-315" fmla="*/ 1778237 w 1786522"/>
                    <a:gd name="connsiteY4-316" fmla="*/ 424873 h 923637"/>
                    <a:gd name="connsiteX5-317" fmla="*/ 1273557 w 1786522"/>
                    <a:gd name="connsiteY5-318" fmla="*/ 69273 h 923637"/>
                    <a:gd name="connsiteX6-319" fmla="*/ 887216 w 1786522"/>
                    <a:gd name="connsiteY6-320" fmla="*/ 0 h 923637"/>
                    <a:gd name="connsiteX7-321" fmla="*/ 488320 w 1786522"/>
                    <a:gd name="connsiteY7-322" fmla="*/ 72015 h 923637"/>
                    <a:gd name="connsiteX8-323" fmla="*/ 14091 w 1786522"/>
                    <a:gd name="connsiteY8-324" fmla="*/ 401782 h 923637"/>
                    <a:gd name="connsiteX0-325" fmla="*/ 25224 w 1797655"/>
                    <a:gd name="connsiteY0-326" fmla="*/ 401782 h 923637"/>
                    <a:gd name="connsiteX1-327" fmla="*/ 242279 w 1797655"/>
                    <a:gd name="connsiteY1-328" fmla="*/ 798946 h 923637"/>
                    <a:gd name="connsiteX2-329" fmla="*/ 898061 w 1797655"/>
                    <a:gd name="connsiteY2-330" fmla="*/ 923637 h 923637"/>
                    <a:gd name="connsiteX3-331" fmla="*/ 1544606 w 1797655"/>
                    <a:gd name="connsiteY3-332" fmla="*/ 798946 h 923637"/>
                    <a:gd name="connsiteX4-333" fmla="*/ 1789370 w 1797655"/>
                    <a:gd name="connsiteY4-334" fmla="*/ 424873 h 923637"/>
                    <a:gd name="connsiteX5-335" fmla="*/ 1284690 w 1797655"/>
                    <a:gd name="connsiteY5-336" fmla="*/ 69273 h 923637"/>
                    <a:gd name="connsiteX6-337" fmla="*/ 898349 w 1797655"/>
                    <a:gd name="connsiteY6-338" fmla="*/ 0 h 923637"/>
                    <a:gd name="connsiteX7-339" fmla="*/ 499453 w 1797655"/>
                    <a:gd name="connsiteY7-340" fmla="*/ 72015 h 923637"/>
                    <a:gd name="connsiteX8-341" fmla="*/ 25224 w 1797655"/>
                    <a:gd name="connsiteY8-342" fmla="*/ 401782 h 923637"/>
                    <a:gd name="connsiteX0-343" fmla="*/ 28240 w 1800671"/>
                    <a:gd name="connsiteY0-344" fmla="*/ 401782 h 923637"/>
                    <a:gd name="connsiteX1-345" fmla="*/ 245295 w 1800671"/>
                    <a:gd name="connsiteY1-346" fmla="*/ 798946 h 923637"/>
                    <a:gd name="connsiteX2-347" fmla="*/ 901077 w 1800671"/>
                    <a:gd name="connsiteY2-348" fmla="*/ 923637 h 923637"/>
                    <a:gd name="connsiteX3-349" fmla="*/ 1547622 w 1800671"/>
                    <a:gd name="connsiteY3-350" fmla="*/ 798946 h 923637"/>
                    <a:gd name="connsiteX4-351" fmla="*/ 1792386 w 1800671"/>
                    <a:gd name="connsiteY4-352" fmla="*/ 424873 h 923637"/>
                    <a:gd name="connsiteX5-353" fmla="*/ 1287706 w 1800671"/>
                    <a:gd name="connsiteY5-354" fmla="*/ 69273 h 923637"/>
                    <a:gd name="connsiteX6-355" fmla="*/ 901365 w 1800671"/>
                    <a:gd name="connsiteY6-356" fmla="*/ 0 h 923637"/>
                    <a:gd name="connsiteX7-357" fmla="*/ 502469 w 1800671"/>
                    <a:gd name="connsiteY7-358" fmla="*/ 72015 h 923637"/>
                    <a:gd name="connsiteX8-359" fmla="*/ 28240 w 1800671"/>
                    <a:gd name="connsiteY8-360" fmla="*/ 401782 h 923637"/>
                    <a:gd name="connsiteX0-361" fmla="*/ 28611 w 1801042"/>
                    <a:gd name="connsiteY0-362" fmla="*/ 401782 h 923637"/>
                    <a:gd name="connsiteX1-363" fmla="*/ 245666 w 1801042"/>
                    <a:gd name="connsiteY1-364" fmla="*/ 798946 h 923637"/>
                    <a:gd name="connsiteX2-365" fmla="*/ 901448 w 1801042"/>
                    <a:gd name="connsiteY2-366" fmla="*/ 923637 h 923637"/>
                    <a:gd name="connsiteX3-367" fmla="*/ 1547993 w 1801042"/>
                    <a:gd name="connsiteY3-368" fmla="*/ 798946 h 923637"/>
                    <a:gd name="connsiteX4-369" fmla="*/ 1792757 w 1801042"/>
                    <a:gd name="connsiteY4-370" fmla="*/ 424873 h 923637"/>
                    <a:gd name="connsiteX5-371" fmla="*/ 1288077 w 1801042"/>
                    <a:gd name="connsiteY5-372" fmla="*/ 69273 h 923637"/>
                    <a:gd name="connsiteX6-373" fmla="*/ 901736 w 1801042"/>
                    <a:gd name="connsiteY6-374" fmla="*/ 0 h 923637"/>
                    <a:gd name="connsiteX7-375" fmla="*/ 502840 w 1801042"/>
                    <a:gd name="connsiteY7-376" fmla="*/ 72015 h 923637"/>
                    <a:gd name="connsiteX8-377" fmla="*/ 28611 w 1801042"/>
                    <a:gd name="connsiteY8-378" fmla="*/ 401782 h 923637"/>
                    <a:gd name="connsiteX0-379" fmla="*/ 28611 w 1801042"/>
                    <a:gd name="connsiteY0-380" fmla="*/ 401782 h 924406"/>
                    <a:gd name="connsiteX1-381" fmla="*/ 245666 w 1801042"/>
                    <a:gd name="connsiteY1-382" fmla="*/ 798946 h 924406"/>
                    <a:gd name="connsiteX2-383" fmla="*/ 901448 w 1801042"/>
                    <a:gd name="connsiteY2-384" fmla="*/ 923637 h 924406"/>
                    <a:gd name="connsiteX3-385" fmla="*/ 1547993 w 1801042"/>
                    <a:gd name="connsiteY3-386" fmla="*/ 798946 h 924406"/>
                    <a:gd name="connsiteX4-387" fmla="*/ 1792757 w 1801042"/>
                    <a:gd name="connsiteY4-388" fmla="*/ 424873 h 924406"/>
                    <a:gd name="connsiteX5-389" fmla="*/ 1288077 w 1801042"/>
                    <a:gd name="connsiteY5-390" fmla="*/ 69273 h 924406"/>
                    <a:gd name="connsiteX6-391" fmla="*/ 901736 w 1801042"/>
                    <a:gd name="connsiteY6-392" fmla="*/ 0 h 924406"/>
                    <a:gd name="connsiteX7-393" fmla="*/ 502840 w 1801042"/>
                    <a:gd name="connsiteY7-394" fmla="*/ 72015 h 924406"/>
                    <a:gd name="connsiteX8-395" fmla="*/ 28611 w 1801042"/>
                    <a:gd name="connsiteY8-396" fmla="*/ 401782 h 924406"/>
                    <a:gd name="connsiteX0-397" fmla="*/ 28611 w 1804988"/>
                    <a:gd name="connsiteY0-398" fmla="*/ 401782 h 924406"/>
                    <a:gd name="connsiteX1-399" fmla="*/ 245666 w 1804988"/>
                    <a:gd name="connsiteY1-400" fmla="*/ 798946 h 924406"/>
                    <a:gd name="connsiteX2-401" fmla="*/ 901448 w 1804988"/>
                    <a:gd name="connsiteY2-402" fmla="*/ 923637 h 924406"/>
                    <a:gd name="connsiteX3-403" fmla="*/ 1547993 w 1804988"/>
                    <a:gd name="connsiteY3-404" fmla="*/ 798946 h 924406"/>
                    <a:gd name="connsiteX4-405" fmla="*/ 1792757 w 1804988"/>
                    <a:gd name="connsiteY4-406" fmla="*/ 424873 h 924406"/>
                    <a:gd name="connsiteX5-407" fmla="*/ 1288077 w 1804988"/>
                    <a:gd name="connsiteY5-408" fmla="*/ 69273 h 924406"/>
                    <a:gd name="connsiteX6-409" fmla="*/ 901736 w 1804988"/>
                    <a:gd name="connsiteY6-410" fmla="*/ 0 h 924406"/>
                    <a:gd name="connsiteX7-411" fmla="*/ 502840 w 1804988"/>
                    <a:gd name="connsiteY7-412" fmla="*/ 72015 h 924406"/>
                    <a:gd name="connsiteX8-413" fmla="*/ 28611 w 1804988"/>
                    <a:gd name="connsiteY8-414" fmla="*/ 401782 h 924406"/>
                    <a:gd name="connsiteX0-415" fmla="*/ 28611 w 1809245"/>
                    <a:gd name="connsiteY0-416" fmla="*/ 401782 h 924406"/>
                    <a:gd name="connsiteX1-417" fmla="*/ 245666 w 1809245"/>
                    <a:gd name="connsiteY1-418" fmla="*/ 798946 h 924406"/>
                    <a:gd name="connsiteX2-419" fmla="*/ 901448 w 1809245"/>
                    <a:gd name="connsiteY2-420" fmla="*/ 923637 h 924406"/>
                    <a:gd name="connsiteX3-421" fmla="*/ 1547993 w 1809245"/>
                    <a:gd name="connsiteY3-422" fmla="*/ 798946 h 924406"/>
                    <a:gd name="connsiteX4-423" fmla="*/ 1792757 w 1809245"/>
                    <a:gd name="connsiteY4-424" fmla="*/ 424873 h 924406"/>
                    <a:gd name="connsiteX5-425" fmla="*/ 1288077 w 1809245"/>
                    <a:gd name="connsiteY5-426" fmla="*/ 69273 h 924406"/>
                    <a:gd name="connsiteX6-427" fmla="*/ 901736 w 1809245"/>
                    <a:gd name="connsiteY6-428" fmla="*/ 0 h 924406"/>
                    <a:gd name="connsiteX7-429" fmla="*/ 502840 w 1809245"/>
                    <a:gd name="connsiteY7-430" fmla="*/ 72015 h 924406"/>
                    <a:gd name="connsiteX8-431" fmla="*/ 28611 w 1809245"/>
                    <a:gd name="connsiteY8-432" fmla="*/ 401782 h 924406"/>
                    <a:gd name="connsiteX0-433" fmla="*/ 28611 w 1812679"/>
                    <a:gd name="connsiteY0-434" fmla="*/ 401782 h 924683"/>
                    <a:gd name="connsiteX1-435" fmla="*/ 245666 w 1812679"/>
                    <a:gd name="connsiteY1-436" fmla="*/ 798946 h 924683"/>
                    <a:gd name="connsiteX2-437" fmla="*/ 901448 w 1812679"/>
                    <a:gd name="connsiteY2-438" fmla="*/ 923637 h 924683"/>
                    <a:gd name="connsiteX3-439" fmla="*/ 1547993 w 1812679"/>
                    <a:gd name="connsiteY3-440" fmla="*/ 798946 h 924683"/>
                    <a:gd name="connsiteX4-441" fmla="*/ 1792757 w 1812679"/>
                    <a:gd name="connsiteY4-442" fmla="*/ 424873 h 924683"/>
                    <a:gd name="connsiteX5-443" fmla="*/ 1288077 w 1812679"/>
                    <a:gd name="connsiteY5-444" fmla="*/ 69273 h 924683"/>
                    <a:gd name="connsiteX6-445" fmla="*/ 901736 w 1812679"/>
                    <a:gd name="connsiteY6-446" fmla="*/ 0 h 924683"/>
                    <a:gd name="connsiteX7-447" fmla="*/ 502840 w 1812679"/>
                    <a:gd name="connsiteY7-448" fmla="*/ 72015 h 924683"/>
                    <a:gd name="connsiteX8-449" fmla="*/ 28611 w 1812679"/>
                    <a:gd name="connsiteY8-450" fmla="*/ 401782 h 924683"/>
                    <a:gd name="connsiteX0-451" fmla="*/ 27878 w 1811946"/>
                    <a:gd name="connsiteY0-452" fmla="*/ 401782 h 924683"/>
                    <a:gd name="connsiteX1-453" fmla="*/ 244933 w 1811946"/>
                    <a:gd name="connsiteY1-454" fmla="*/ 798946 h 924683"/>
                    <a:gd name="connsiteX2-455" fmla="*/ 900715 w 1811946"/>
                    <a:gd name="connsiteY2-456" fmla="*/ 923637 h 924683"/>
                    <a:gd name="connsiteX3-457" fmla="*/ 1547260 w 1811946"/>
                    <a:gd name="connsiteY3-458" fmla="*/ 798946 h 924683"/>
                    <a:gd name="connsiteX4-459" fmla="*/ 1792024 w 1811946"/>
                    <a:gd name="connsiteY4-460" fmla="*/ 424873 h 924683"/>
                    <a:gd name="connsiteX5-461" fmla="*/ 1287344 w 1811946"/>
                    <a:gd name="connsiteY5-462" fmla="*/ 69273 h 924683"/>
                    <a:gd name="connsiteX6-463" fmla="*/ 901003 w 1811946"/>
                    <a:gd name="connsiteY6-464" fmla="*/ 0 h 924683"/>
                    <a:gd name="connsiteX7-465" fmla="*/ 502107 w 1811946"/>
                    <a:gd name="connsiteY7-466" fmla="*/ 72015 h 924683"/>
                    <a:gd name="connsiteX8-467" fmla="*/ 27878 w 1811946"/>
                    <a:gd name="connsiteY8-468" fmla="*/ 401782 h 924683"/>
                    <a:gd name="connsiteX0-469" fmla="*/ 27878 w 1810948"/>
                    <a:gd name="connsiteY0-470" fmla="*/ 401782 h 924591"/>
                    <a:gd name="connsiteX1-471" fmla="*/ 244933 w 1810948"/>
                    <a:gd name="connsiteY1-472" fmla="*/ 798946 h 924591"/>
                    <a:gd name="connsiteX2-473" fmla="*/ 900715 w 1810948"/>
                    <a:gd name="connsiteY2-474" fmla="*/ 923637 h 924591"/>
                    <a:gd name="connsiteX3-475" fmla="*/ 1547260 w 1810948"/>
                    <a:gd name="connsiteY3-476" fmla="*/ 798946 h 924591"/>
                    <a:gd name="connsiteX4-477" fmla="*/ 1792024 w 1810948"/>
                    <a:gd name="connsiteY4-478" fmla="*/ 424873 h 924591"/>
                    <a:gd name="connsiteX5-479" fmla="*/ 1287344 w 1810948"/>
                    <a:gd name="connsiteY5-480" fmla="*/ 69273 h 924591"/>
                    <a:gd name="connsiteX6-481" fmla="*/ 901003 w 1810948"/>
                    <a:gd name="connsiteY6-482" fmla="*/ 0 h 924591"/>
                    <a:gd name="connsiteX7-483" fmla="*/ 502107 w 1810948"/>
                    <a:gd name="connsiteY7-484" fmla="*/ 72015 h 924591"/>
                    <a:gd name="connsiteX8-485" fmla="*/ 27878 w 1810948"/>
                    <a:gd name="connsiteY8-486" fmla="*/ 401782 h 924591"/>
                    <a:gd name="connsiteX0-487" fmla="*/ 27878 w 1816362"/>
                    <a:gd name="connsiteY0-488" fmla="*/ 401782 h 924591"/>
                    <a:gd name="connsiteX1-489" fmla="*/ 244933 w 1816362"/>
                    <a:gd name="connsiteY1-490" fmla="*/ 798946 h 924591"/>
                    <a:gd name="connsiteX2-491" fmla="*/ 900715 w 1816362"/>
                    <a:gd name="connsiteY2-492" fmla="*/ 923637 h 924591"/>
                    <a:gd name="connsiteX3-493" fmla="*/ 1547260 w 1816362"/>
                    <a:gd name="connsiteY3-494" fmla="*/ 798946 h 924591"/>
                    <a:gd name="connsiteX4-495" fmla="*/ 1792024 w 1816362"/>
                    <a:gd name="connsiteY4-496" fmla="*/ 424873 h 924591"/>
                    <a:gd name="connsiteX5-497" fmla="*/ 1287344 w 1816362"/>
                    <a:gd name="connsiteY5-498" fmla="*/ 69273 h 924591"/>
                    <a:gd name="connsiteX6-499" fmla="*/ 901003 w 1816362"/>
                    <a:gd name="connsiteY6-500" fmla="*/ 0 h 924591"/>
                    <a:gd name="connsiteX7-501" fmla="*/ 502107 w 1816362"/>
                    <a:gd name="connsiteY7-502" fmla="*/ 72015 h 924591"/>
                    <a:gd name="connsiteX8-503" fmla="*/ 27878 w 1816362"/>
                    <a:gd name="connsiteY8-504" fmla="*/ 401782 h 924591"/>
                    <a:gd name="connsiteX0-505" fmla="*/ 27878 w 1818824"/>
                    <a:gd name="connsiteY0-506" fmla="*/ 401782 h 924591"/>
                    <a:gd name="connsiteX1-507" fmla="*/ 244933 w 1818824"/>
                    <a:gd name="connsiteY1-508" fmla="*/ 798946 h 924591"/>
                    <a:gd name="connsiteX2-509" fmla="*/ 900715 w 1818824"/>
                    <a:gd name="connsiteY2-510" fmla="*/ 923637 h 924591"/>
                    <a:gd name="connsiteX3-511" fmla="*/ 1547260 w 1818824"/>
                    <a:gd name="connsiteY3-512" fmla="*/ 798946 h 924591"/>
                    <a:gd name="connsiteX4-513" fmla="*/ 1792024 w 1818824"/>
                    <a:gd name="connsiteY4-514" fmla="*/ 424873 h 924591"/>
                    <a:gd name="connsiteX5-515" fmla="*/ 1287344 w 1818824"/>
                    <a:gd name="connsiteY5-516" fmla="*/ 69273 h 924591"/>
                    <a:gd name="connsiteX6-517" fmla="*/ 901003 w 1818824"/>
                    <a:gd name="connsiteY6-518" fmla="*/ 0 h 924591"/>
                    <a:gd name="connsiteX7-519" fmla="*/ 502107 w 1818824"/>
                    <a:gd name="connsiteY7-520" fmla="*/ 72015 h 924591"/>
                    <a:gd name="connsiteX8-521" fmla="*/ 27878 w 1818824"/>
                    <a:gd name="connsiteY8-522" fmla="*/ 401782 h 924591"/>
                    <a:gd name="connsiteX0-523" fmla="*/ 27878 w 1815751"/>
                    <a:gd name="connsiteY0-524" fmla="*/ 401782 h 924591"/>
                    <a:gd name="connsiteX1-525" fmla="*/ 244933 w 1815751"/>
                    <a:gd name="connsiteY1-526" fmla="*/ 798946 h 924591"/>
                    <a:gd name="connsiteX2-527" fmla="*/ 900715 w 1815751"/>
                    <a:gd name="connsiteY2-528" fmla="*/ 923637 h 924591"/>
                    <a:gd name="connsiteX3-529" fmla="*/ 1547260 w 1815751"/>
                    <a:gd name="connsiteY3-530" fmla="*/ 798946 h 924591"/>
                    <a:gd name="connsiteX4-531" fmla="*/ 1792024 w 1815751"/>
                    <a:gd name="connsiteY4-532" fmla="*/ 424873 h 924591"/>
                    <a:gd name="connsiteX5-533" fmla="*/ 1287344 w 1815751"/>
                    <a:gd name="connsiteY5-534" fmla="*/ 69273 h 924591"/>
                    <a:gd name="connsiteX6-535" fmla="*/ 901003 w 1815751"/>
                    <a:gd name="connsiteY6-536" fmla="*/ 0 h 924591"/>
                    <a:gd name="connsiteX7-537" fmla="*/ 502107 w 1815751"/>
                    <a:gd name="connsiteY7-538" fmla="*/ 72015 h 924591"/>
                    <a:gd name="connsiteX8-539" fmla="*/ 27878 w 1815751"/>
                    <a:gd name="connsiteY8-540" fmla="*/ 401782 h 924591"/>
                    <a:gd name="connsiteX0-541" fmla="*/ 27878 w 1815751"/>
                    <a:gd name="connsiteY0-542" fmla="*/ 401782 h 924591"/>
                    <a:gd name="connsiteX1-543" fmla="*/ 244933 w 1815751"/>
                    <a:gd name="connsiteY1-544" fmla="*/ 798946 h 924591"/>
                    <a:gd name="connsiteX2-545" fmla="*/ 900715 w 1815751"/>
                    <a:gd name="connsiteY2-546" fmla="*/ 923637 h 924591"/>
                    <a:gd name="connsiteX3-547" fmla="*/ 1547260 w 1815751"/>
                    <a:gd name="connsiteY3-548" fmla="*/ 798946 h 924591"/>
                    <a:gd name="connsiteX4-549" fmla="*/ 1792024 w 1815751"/>
                    <a:gd name="connsiteY4-550" fmla="*/ 424873 h 924591"/>
                    <a:gd name="connsiteX5-551" fmla="*/ 1287344 w 1815751"/>
                    <a:gd name="connsiteY5-552" fmla="*/ 69273 h 924591"/>
                    <a:gd name="connsiteX6-553" fmla="*/ 901003 w 1815751"/>
                    <a:gd name="connsiteY6-554" fmla="*/ 0 h 924591"/>
                    <a:gd name="connsiteX7-555" fmla="*/ 502107 w 1815751"/>
                    <a:gd name="connsiteY7-556" fmla="*/ 72015 h 924591"/>
                    <a:gd name="connsiteX8-557" fmla="*/ 27878 w 1815751"/>
                    <a:gd name="connsiteY8-558" fmla="*/ 401782 h 924591"/>
                    <a:gd name="connsiteX0-559" fmla="*/ 27878 w 1801868"/>
                    <a:gd name="connsiteY0-560" fmla="*/ 401782 h 924591"/>
                    <a:gd name="connsiteX1-561" fmla="*/ 244933 w 1801868"/>
                    <a:gd name="connsiteY1-562" fmla="*/ 798946 h 924591"/>
                    <a:gd name="connsiteX2-563" fmla="*/ 900715 w 1801868"/>
                    <a:gd name="connsiteY2-564" fmla="*/ 923637 h 924591"/>
                    <a:gd name="connsiteX3-565" fmla="*/ 1547260 w 1801868"/>
                    <a:gd name="connsiteY3-566" fmla="*/ 798946 h 924591"/>
                    <a:gd name="connsiteX4-567" fmla="*/ 1792024 w 1801868"/>
                    <a:gd name="connsiteY4-568" fmla="*/ 424873 h 924591"/>
                    <a:gd name="connsiteX5-569" fmla="*/ 1288931 w 1801868"/>
                    <a:gd name="connsiteY5-570" fmla="*/ 62923 h 924591"/>
                    <a:gd name="connsiteX6-571" fmla="*/ 901003 w 1801868"/>
                    <a:gd name="connsiteY6-572" fmla="*/ 0 h 924591"/>
                    <a:gd name="connsiteX7-573" fmla="*/ 502107 w 1801868"/>
                    <a:gd name="connsiteY7-574" fmla="*/ 72015 h 924591"/>
                    <a:gd name="connsiteX8-575" fmla="*/ 27878 w 1801868"/>
                    <a:gd name="connsiteY8-576" fmla="*/ 401782 h 924591"/>
                    <a:gd name="connsiteX0-577" fmla="*/ 27878 w 1801868"/>
                    <a:gd name="connsiteY0-578" fmla="*/ 401782 h 924591"/>
                    <a:gd name="connsiteX1-579" fmla="*/ 244933 w 1801868"/>
                    <a:gd name="connsiteY1-580" fmla="*/ 798946 h 924591"/>
                    <a:gd name="connsiteX2-581" fmla="*/ 900715 w 1801868"/>
                    <a:gd name="connsiteY2-582" fmla="*/ 923637 h 924591"/>
                    <a:gd name="connsiteX3-583" fmla="*/ 1547260 w 1801868"/>
                    <a:gd name="connsiteY3-584" fmla="*/ 798946 h 924591"/>
                    <a:gd name="connsiteX4-585" fmla="*/ 1792024 w 1801868"/>
                    <a:gd name="connsiteY4-586" fmla="*/ 424873 h 924591"/>
                    <a:gd name="connsiteX5-587" fmla="*/ 1288931 w 1801868"/>
                    <a:gd name="connsiteY5-588" fmla="*/ 62923 h 924591"/>
                    <a:gd name="connsiteX6-589" fmla="*/ 907353 w 1801868"/>
                    <a:gd name="connsiteY6-590" fmla="*/ 0 h 924591"/>
                    <a:gd name="connsiteX7-591" fmla="*/ 502107 w 1801868"/>
                    <a:gd name="connsiteY7-592" fmla="*/ 72015 h 924591"/>
                    <a:gd name="connsiteX8-593" fmla="*/ 27878 w 1801868"/>
                    <a:gd name="connsiteY8-594" fmla="*/ 401782 h 924591"/>
                    <a:gd name="connsiteX0-595" fmla="*/ 27878 w 1801868"/>
                    <a:gd name="connsiteY0-596" fmla="*/ 401782 h 924591"/>
                    <a:gd name="connsiteX1-597" fmla="*/ 244933 w 1801868"/>
                    <a:gd name="connsiteY1-598" fmla="*/ 798946 h 924591"/>
                    <a:gd name="connsiteX2-599" fmla="*/ 900715 w 1801868"/>
                    <a:gd name="connsiteY2-600" fmla="*/ 923637 h 924591"/>
                    <a:gd name="connsiteX3-601" fmla="*/ 1547260 w 1801868"/>
                    <a:gd name="connsiteY3-602" fmla="*/ 798946 h 924591"/>
                    <a:gd name="connsiteX4-603" fmla="*/ 1792024 w 1801868"/>
                    <a:gd name="connsiteY4-604" fmla="*/ 424873 h 924591"/>
                    <a:gd name="connsiteX5-605" fmla="*/ 1288931 w 1801868"/>
                    <a:gd name="connsiteY5-606" fmla="*/ 62923 h 924591"/>
                    <a:gd name="connsiteX6-607" fmla="*/ 907353 w 1801868"/>
                    <a:gd name="connsiteY6-608" fmla="*/ 0 h 924591"/>
                    <a:gd name="connsiteX7-609" fmla="*/ 502107 w 1801868"/>
                    <a:gd name="connsiteY7-610" fmla="*/ 72015 h 924591"/>
                    <a:gd name="connsiteX8-611" fmla="*/ 27878 w 1801868"/>
                    <a:gd name="connsiteY8-612" fmla="*/ 401782 h 924591"/>
                    <a:gd name="connsiteX0-613" fmla="*/ 27878 w 1801868"/>
                    <a:gd name="connsiteY0-614" fmla="*/ 401782 h 924591"/>
                    <a:gd name="connsiteX1-615" fmla="*/ 244933 w 1801868"/>
                    <a:gd name="connsiteY1-616" fmla="*/ 798946 h 924591"/>
                    <a:gd name="connsiteX2-617" fmla="*/ 900715 w 1801868"/>
                    <a:gd name="connsiteY2-618" fmla="*/ 923637 h 924591"/>
                    <a:gd name="connsiteX3-619" fmla="*/ 1547260 w 1801868"/>
                    <a:gd name="connsiteY3-620" fmla="*/ 798946 h 924591"/>
                    <a:gd name="connsiteX4-621" fmla="*/ 1792024 w 1801868"/>
                    <a:gd name="connsiteY4-622" fmla="*/ 424873 h 924591"/>
                    <a:gd name="connsiteX5-623" fmla="*/ 1288931 w 1801868"/>
                    <a:gd name="connsiteY5-624" fmla="*/ 62923 h 924591"/>
                    <a:gd name="connsiteX6-625" fmla="*/ 907353 w 1801868"/>
                    <a:gd name="connsiteY6-626" fmla="*/ 0 h 924591"/>
                    <a:gd name="connsiteX7-627" fmla="*/ 502107 w 1801868"/>
                    <a:gd name="connsiteY7-628" fmla="*/ 72015 h 924591"/>
                    <a:gd name="connsiteX8-629" fmla="*/ 27878 w 1801868"/>
                    <a:gd name="connsiteY8-630" fmla="*/ 401782 h 924591"/>
                    <a:gd name="connsiteX0-631" fmla="*/ 27878 w 1801868"/>
                    <a:gd name="connsiteY0-632" fmla="*/ 401782 h 924591"/>
                    <a:gd name="connsiteX1-633" fmla="*/ 244933 w 1801868"/>
                    <a:gd name="connsiteY1-634" fmla="*/ 798946 h 924591"/>
                    <a:gd name="connsiteX2-635" fmla="*/ 900715 w 1801868"/>
                    <a:gd name="connsiteY2-636" fmla="*/ 923637 h 924591"/>
                    <a:gd name="connsiteX3-637" fmla="*/ 1547260 w 1801868"/>
                    <a:gd name="connsiteY3-638" fmla="*/ 798946 h 924591"/>
                    <a:gd name="connsiteX4-639" fmla="*/ 1792024 w 1801868"/>
                    <a:gd name="connsiteY4-640" fmla="*/ 424873 h 924591"/>
                    <a:gd name="connsiteX5-641" fmla="*/ 1288931 w 1801868"/>
                    <a:gd name="connsiteY5-642" fmla="*/ 62923 h 924591"/>
                    <a:gd name="connsiteX6-643" fmla="*/ 907353 w 1801868"/>
                    <a:gd name="connsiteY6-644" fmla="*/ 0 h 924591"/>
                    <a:gd name="connsiteX7-645" fmla="*/ 502107 w 1801868"/>
                    <a:gd name="connsiteY7-646" fmla="*/ 72015 h 924591"/>
                    <a:gd name="connsiteX8-647" fmla="*/ 27878 w 1801868"/>
                    <a:gd name="connsiteY8-648" fmla="*/ 401782 h 924591"/>
                    <a:gd name="connsiteX0-649" fmla="*/ 11367 w 1785357"/>
                    <a:gd name="connsiteY0-650" fmla="*/ 401782 h 924591"/>
                    <a:gd name="connsiteX1-651" fmla="*/ 228422 w 1785357"/>
                    <a:gd name="connsiteY1-652" fmla="*/ 798946 h 924591"/>
                    <a:gd name="connsiteX2-653" fmla="*/ 884204 w 1785357"/>
                    <a:gd name="connsiteY2-654" fmla="*/ 923637 h 924591"/>
                    <a:gd name="connsiteX3-655" fmla="*/ 1530749 w 1785357"/>
                    <a:gd name="connsiteY3-656" fmla="*/ 798946 h 924591"/>
                    <a:gd name="connsiteX4-657" fmla="*/ 1775513 w 1785357"/>
                    <a:gd name="connsiteY4-658" fmla="*/ 424873 h 924591"/>
                    <a:gd name="connsiteX5-659" fmla="*/ 1272420 w 1785357"/>
                    <a:gd name="connsiteY5-660" fmla="*/ 62923 h 924591"/>
                    <a:gd name="connsiteX6-661" fmla="*/ 890842 w 1785357"/>
                    <a:gd name="connsiteY6-662" fmla="*/ 0 h 924591"/>
                    <a:gd name="connsiteX7-663" fmla="*/ 493534 w 1785357"/>
                    <a:gd name="connsiteY7-664" fmla="*/ 75190 h 924591"/>
                    <a:gd name="connsiteX8-665" fmla="*/ 11367 w 1785357"/>
                    <a:gd name="connsiteY8-666" fmla="*/ 401782 h 924591"/>
                    <a:gd name="connsiteX0-667" fmla="*/ 11367 w 1785357"/>
                    <a:gd name="connsiteY0-668" fmla="*/ 401782 h 924591"/>
                    <a:gd name="connsiteX1-669" fmla="*/ 228422 w 1785357"/>
                    <a:gd name="connsiteY1-670" fmla="*/ 798946 h 924591"/>
                    <a:gd name="connsiteX2-671" fmla="*/ 884204 w 1785357"/>
                    <a:gd name="connsiteY2-672" fmla="*/ 923637 h 924591"/>
                    <a:gd name="connsiteX3-673" fmla="*/ 1530749 w 1785357"/>
                    <a:gd name="connsiteY3-674" fmla="*/ 798946 h 924591"/>
                    <a:gd name="connsiteX4-675" fmla="*/ 1775513 w 1785357"/>
                    <a:gd name="connsiteY4-676" fmla="*/ 424873 h 924591"/>
                    <a:gd name="connsiteX5-677" fmla="*/ 1272420 w 1785357"/>
                    <a:gd name="connsiteY5-678" fmla="*/ 62923 h 924591"/>
                    <a:gd name="connsiteX6-679" fmla="*/ 890842 w 1785357"/>
                    <a:gd name="connsiteY6-680" fmla="*/ 0 h 924591"/>
                    <a:gd name="connsiteX7-681" fmla="*/ 493534 w 1785357"/>
                    <a:gd name="connsiteY7-682" fmla="*/ 75190 h 924591"/>
                    <a:gd name="connsiteX8-683" fmla="*/ 11367 w 1785357"/>
                    <a:gd name="connsiteY8-684" fmla="*/ 401782 h 924591"/>
                    <a:gd name="connsiteX0-685" fmla="*/ 10109 w 1772986"/>
                    <a:gd name="connsiteY0-686" fmla="*/ 416070 h 924591"/>
                    <a:gd name="connsiteX1-687" fmla="*/ 216051 w 1772986"/>
                    <a:gd name="connsiteY1-688" fmla="*/ 798946 h 924591"/>
                    <a:gd name="connsiteX2-689" fmla="*/ 871833 w 1772986"/>
                    <a:gd name="connsiteY2-690" fmla="*/ 923637 h 924591"/>
                    <a:gd name="connsiteX3-691" fmla="*/ 1518378 w 1772986"/>
                    <a:gd name="connsiteY3-692" fmla="*/ 798946 h 924591"/>
                    <a:gd name="connsiteX4-693" fmla="*/ 1763142 w 1772986"/>
                    <a:gd name="connsiteY4-694" fmla="*/ 424873 h 924591"/>
                    <a:gd name="connsiteX5-695" fmla="*/ 1260049 w 1772986"/>
                    <a:gd name="connsiteY5-696" fmla="*/ 62923 h 924591"/>
                    <a:gd name="connsiteX6-697" fmla="*/ 878471 w 1772986"/>
                    <a:gd name="connsiteY6-698" fmla="*/ 0 h 924591"/>
                    <a:gd name="connsiteX7-699" fmla="*/ 481163 w 1772986"/>
                    <a:gd name="connsiteY7-700" fmla="*/ 75190 h 924591"/>
                    <a:gd name="connsiteX8-701" fmla="*/ 10109 w 1772986"/>
                    <a:gd name="connsiteY8-702" fmla="*/ 416070 h 924591"/>
                    <a:gd name="connsiteX0-703" fmla="*/ 10109 w 1772986"/>
                    <a:gd name="connsiteY0-704" fmla="*/ 416070 h 924591"/>
                    <a:gd name="connsiteX1-705" fmla="*/ 216051 w 1772986"/>
                    <a:gd name="connsiteY1-706" fmla="*/ 798946 h 924591"/>
                    <a:gd name="connsiteX2-707" fmla="*/ 871833 w 1772986"/>
                    <a:gd name="connsiteY2-708" fmla="*/ 923637 h 924591"/>
                    <a:gd name="connsiteX3-709" fmla="*/ 1518378 w 1772986"/>
                    <a:gd name="connsiteY3-710" fmla="*/ 798946 h 924591"/>
                    <a:gd name="connsiteX4-711" fmla="*/ 1763142 w 1772986"/>
                    <a:gd name="connsiteY4-712" fmla="*/ 424873 h 924591"/>
                    <a:gd name="connsiteX5-713" fmla="*/ 1260049 w 1772986"/>
                    <a:gd name="connsiteY5-714" fmla="*/ 62923 h 924591"/>
                    <a:gd name="connsiteX6-715" fmla="*/ 878471 w 1772986"/>
                    <a:gd name="connsiteY6-716" fmla="*/ 0 h 924591"/>
                    <a:gd name="connsiteX7-717" fmla="*/ 481163 w 1772986"/>
                    <a:gd name="connsiteY7-718" fmla="*/ 75190 h 924591"/>
                    <a:gd name="connsiteX8-719" fmla="*/ 10109 w 1772986"/>
                    <a:gd name="connsiteY8-720" fmla="*/ 416070 h 924591"/>
                    <a:gd name="connsiteX0-721" fmla="*/ 16795 w 1779672"/>
                    <a:gd name="connsiteY0-722" fmla="*/ 416070 h 924591"/>
                    <a:gd name="connsiteX1-723" fmla="*/ 222737 w 1779672"/>
                    <a:gd name="connsiteY1-724" fmla="*/ 798946 h 924591"/>
                    <a:gd name="connsiteX2-725" fmla="*/ 878519 w 1779672"/>
                    <a:gd name="connsiteY2-726" fmla="*/ 923637 h 924591"/>
                    <a:gd name="connsiteX3-727" fmla="*/ 1525064 w 1779672"/>
                    <a:gd name="connsiteY3-728" fmla="*/ 798946 h 924591"/>
                    <a:gd name="connsiteX4-729" fmla="*/ 1769828 w 1779672"/>
                    <a:gd name="connsiteY4-730" fmla="*/ 424873 h 924591"/>
                    <a:gd name="connsiteX5-731" fmla="*/ 1266735 w 1779672"/>
                    <a:gd name="connsiteY5-732" fmla="*/ 62923 h 924591"/>
                    <a:gd name="connsiteX6-733" fmla="*/ 885157 w 1779672"/>
                    <a:gd name="connsiteY6-734" fmla="*/ 0 h 924591"/>
                    <a:gd name="connsiteX7-735" fmla="*/ 487849 w 1779672"/>
                    <a:gd name="connsiteY7-736" fmla="*/ 75190 h 924591"/>
                    <a:gd name="connsiteX8-737" fmla="*/ 16795 w 1779672"/>
                    <a:gd name="connsiteY8-738" fmla="*/ 416070 h 924591"/>
                    <a:gd name="connsiteX0-739" fmla="*/ 17156 w 1775271"/>
                    <a:gd name="connsiteY0-740" fmla="*/ 417657 h 924591"/>
                    <a:gd name="connsiteX1-741" fmla="*/ 218336 w 1775271"/>
                    <a:gd name="connsiteY1-742" fmla="*/ 798946 h 924591"/>
                    <a:gd name="connsiteX2-743" fmla="*/ 874118 w 1775271"/>
                    <a:gd name="connsiteY2-744" fmla="*/ 923637 h 924591"/>
                    <a:gd name="connsiteX3-745" fmla="*/ 1520663 w 1775271"/>
                    <a:gd name="connsiteY3-746" fmla="*/ 798946 h 924591"/>
                    <a:gd name="connsiteX4-747" fmla="*/ 1765427 w 1775271"/>
                    <a:gd name="connsiteY4-748" fmla="*/ 424873 h 924591"/>
                    <a:gd name="connsiteX5-749" fmla="*/ 1262334 w 1775271"/>
                    <a:gd name="connsiteY5-750" fmla="*/ 62923 h 924591"/>
                    <a:gd name="connsiteX6-751" fmla="*/ 880756 w 1775271"/>
                    <a:gd name="connsiteY6-752" fmla="*/ 0 h 924591"/>
                    <a:gd name="connsiteX7-753" fmla="*/ 483448 w 1775271"/>
                    <a:gd name="connsiteY7-754" fmla="*/ 75190 h 924591"/>
                    <a:gd name="connsiteX8-755" fmla="*/ 17156 w 1775271"/>
                    <a:gd name="connsiteY8-756" fmla="*/ 417657 h 924591"/>
                    <a:gd name="connsiteX0-757" fmla="*/ 16562 w 1782615"/>
                    <a:gd name="connsiteY0-758" fmla="*/ 412895 h 924591"/>
                    <a:gd name="connsiteX1-759" fmla="*/ 225680 w 1782615"/>
                    <a:gd name="connsiteY1-760" fmla="*/ 798946 h 924591"/>
                    <a:gd name="connsiteX2-761" fmla="*/ 881462 w 1782615"/>
                    <a:gd name="connsiteY2-762" fmla="*/ 923637 h 924591"/>
                    <a:gd name="connsiteX3-763" fmla="*/ 1528007 w 1782615"/>
                    <a:gd name="connsiteY3-764" fmla="*/ 798946 h 924591"/>
                    <a:gd name="connsiteX4-765" fmla="*/ 1772771 w 1782615"/>
                    <a:gd name="connsiteY4-766" fmla="*/ 424873 h 924591"/>
                    <a:gd name="connsiteX5-767" fmla="*/ 1269678 w 1782615"/>
                    <a:gd name="connsiteY5-768" fmla="*/ 62923 h 924591"/>
                    <a:gd name="connsiteX6-769" fmla="*/ 888100 w 1782615"/>
                    <a:gd name="connsiteY6-770" fmla="*/ 0 h 924591"/>
                    <a:gd name="connsiteX7-771" fmla="*/ 490792 w 1782615"/>
                    <a:gd name="connsiteY7-772" fmla="*/ 75190 h 924591"/>
                    <a:gd name="connsiteX8-773" fmla="*/ 16562 w 1782615"/>
                    <a:gd name="connsiteY8-774" fmla="*/ 412895 h 924591"/>
                    <a:gd name="connsiteX0-775" fmla="*/ 16562 w 1782615"/>
                    <a:gd name="connsiteY0-776" fmla="*/ 412895 h 924591"/>
                    <a:gd name="connsiteX1-777" fmla="*/ 225680 w 1782615"/>
                    <a:gd name="connsiteY1-778" fmla="*/ 798946 h 924591"/>
                    <a:gd name="connsiteX2-779" fmla="*/ 881462 w 1782615"/>
                    <a:gd name="connsiteY2-780" fmla="*/ 923637 h 924591"/>
                    <a:gd name="connsiteX3-781" fmla="*/ 1528007 w 1782615"/>
                    <a:gd name="connsiteY3-782" fmla="*/ 798946 h 924591"/>
                    <a:gd name="connsiteX4-783" fmla="*/ 1772771 w 1782615"/>
                    <a:gd name="connsiteY4-784" fmla="*/ 424873 h 924591"/>
                    <a:gd name="connsiteX5-785" fmla="*/ 1269678 w 1782615"/>
                    <a:gd name="connsiteY5-786" fmla="*/ 62923 h 924591"/>
                    <a:gd name="connsiteX6-787" fmla="*/ 888100 w 1782615"/>
                    <a:gd name="connsiteY6-788" fmla="*/ 0 h 924591"/>
                    <a:gd name="connsiteX7-789" fmla="*/ 490792 w 1782615"/>
                    <a:gd name="connsiteY7-790" fmla="*/ 75190 h 924591"/>
                    <a:gd name="connsiteX8-791" fmla="*/ 16562 w 1782615"/>
                    <a:gd name="connsiteY8-792" fmla="*/ 412895 h 924591"/>
                    <a:gd name="connsiteX0-793" fmla="*/ 16562 w 1782615"/>
                    <a:gd name="connsiteY0-794" fmla="*/ 412895 h 924591"/>
                    <a:gd name="connsiteX1-795" fmla="*/ 225680 w 1782615"/>
                    <a:gd name="connsiteY1-796" fmla="*/ 798946 h 924591"/>
                    <a:gd name="connsiteX2-797" fmla="*/ 881462 w 1782615"/>
                    <a:gd name="connsiteY2-798" fmla="*/ 923637 h 924591"/>
                    <a:gd name="connsiteX3-799" fmla="*/ 1528007 w 1782615"/>
                    <a:gd name="connsiteY3-800" fmla="*/ 798946 h 924591"/>
                    <a:gd name="connsiteX4-801" fmla="*/ 1772771 w 1782615"/>
                    <a:gd name="connsiteY4-802" fmla="*/ 424873 h 924591"/>
                    <a:gd name="connsiteX5-803" fmla="*/ 1269678 w 1782615"/>
                    <a:gd name="connsiteY5-804" fmla="*/ 62923 h 924591"/>
                    <a:gd name="connsiteX6-805" fmla="*/ 888100 w 1782615"/>
                    <a:gd name="connsiteY6-806" fmla="*/ 0 h 924591"/>
                    <a:gd name="connsiteX7-807" fmla="*/ 490792 w 1782615"/>
                    <a:gd name="connsiteY7-808" fmla="*/ 75190 h 924591"/>
                    <a:gd name="connsiteX8-809" fmla="*/ 16562 w 1782615"/>
                    <a:gd name="connsiteY8-810" fmla="*/ 412895 h 924591"/>
                    <a:gd name="connsiteX0-811" fmla="*/ 21271 w 1787324"/>
                    <a:gd name="connsiteY0-812" fmla="*/ 412895 h 924591"/>
                    <a:gd name="connsiteX1-813" fmla="*/ 230389 w 1787324"/>
                    <a:gd name="connsiteY1-814" fmla="*/ 798946 h 924591"/>
                    <a:gd name="connsiteX2-815" fmla="*/ 886171 w 1787324"/>
                    <a:gd name="connsiteY2-816" fmla="*/ 923637 h 924591"/>
                    <a:gd name="connsiteX3-817" fmla="*/ 1532716 w 1787324"/>
                    <a:gd name="connsiteY3-818" fmla="*/ 798946 h 924591"/>
                    <a:gd name="connsiteX4-819" fmla="*/ 1777480 w 1787324"/>
                    <a:gd name="connsiteY4-820" fmla="*/ 424873 h 924591"/>
                    <a:gd name="connsiteX5-821" fmla="*/ 1274387 w 1787324"/>
                    <a:gd name="connsiteY5-822" fmla="*/ 62923 h 924591"/>
                    <a:gd name="connsiteX6-823" fmla="*/ 892809 w 1787324"/>
                    <a:gd name="connsiteY6-824" fmla="*/ 0 h 924591"/>
                    <a:gd name="connsiteX7-825" fmla="*/ 495501 w 1787324"/>
                    <a:gd name="connsiteY7-826" fmla="*/ 75190 h 924591"/>
                    <a:gd name="connsiteX8-827" fmla="*/ 21271 w 1787324"/>
                    <a:gd name="connsiteY8-828" fmla="*/ 412895 h 924591"/>
                    <a:gd name="connsiteX0-829" fmla="*/ 21367 w 1785469"/>
                    <a:gd name="connsiteY0-830" fmla="*/ 412895 h 924467"/>
                    <a:gd name="connsiteX1-831" fmla="*/ 230485 w 1785469"/>
                    <a:gd name="connsiteY1-832" fmla="*/ 798946 h 924467"/>
                    <a:gd name="connsiteX2-833" fmla="*/ 892617 w 1785469"/>
                    <a:gd name="connsiteY2-834" fmla="*/ 923637 h 924467"/>
                    <a:gd name="connsiteX3-835" fmla="*/ 1532812 w 1785469"/>
                    <a:gd name="connsiteY3-836" fmla="*/ 798946 h 924467"/>
                    <a:gd name="connsiteX4-837" fmla="*/ 1777576 w 1785469"/>
                    <a:gd name="connsiteY4-838" fmla="*/ 424873 h 924467"/>
                    <a:gd name="connsiteX5-839" fmla="*/ 1274483 w 1785469"/>
                    <a:gd name="connsiteY5-840" fmla="*/ 62923 h 924467"/>
                    <a:gd name="connsiteX6-841" fmla="*/ 892905 w 1785469"/>
                    <a:gd name="connsiteY6-842" fmla="*/ 0 h 924467"/>
                    <a:gd name="connsiteX7-843" fmla="*/ 495597 w 1785469"/>
                    <a:gd name="connsiteY7-844" fmla="*/ 75190 h 924467"/>
                    <a:gd name="connsiteX8-845" fmla="*/ 21367 w 1785469"/>
                    <a:gd name="connsiteY8-846" fmla="*/ 412895 h 924467"/>
                    <a:gd name="connsiteX0-847" fmla="*/ 21367 w 1785469"/>
                    <a:gd name="connsiteY0-848" fmla="*/ 412895 h 923642"/>
                    <a:gd name="connsiteX1-849" fmla="*/ 230485 w 1785469"/>
                    <a:gd name="connsiteY1-850" fmla="*/ 798946 h 923642"/>
                    <a:gd name="connsiteX2-851" fmla="*/ 892617 w 1785469"/>
                    <a:gd name="connsiteY2-852" fmla="*/ 923637 h 923642"/>
                    <a:gd name="connsiteX3-853" fmla="*/ 1532812 w 1785469"/>
                    <a:gd name="connsiteY3-854" fmla="*/ 798946 h 923642"/>
                    <a:gd name="connsiteX4-855" fmla="*/ 1777576 w 1785469"/>
                    <a:gd name="connsiteY4-856" fmla="*/ 424873 h 923642"/>
                    <a:gd name="connsiteX5-857" fmla="*/ 1274483 w 1785469"/>
                    <a:gd name="connsiteY5-858" fmla="*/ 62923 h 923642"/>
                    <a:gd name="connsiteX6-859" fmla="*/ 892905 w 1785469"/>
                    <a:gd name="connsiteY6-860" fmla="*/ 0 h 923642"/>
                    <a:gd name="connsiteX7-861" fmla="*/ 495597 w 1785469"/>
                    <a:gd name="connsiteY7-862" fmla="*/ 75190 h 923642"/>
                    <a:gd name="connsiteX8-863" fmla="*/ 21367 w 1785469"/>
                    <a:gd name="connsiteY8-864" fmla="*/ 412895 h 923642"/>
                    <a:gd name="connsiteX0-865" fmla="*/ 23789 w 1787891"/>
                    <a:gd name="connsiteY0-866" fmla="*/ 412895 h 923642"/>
                    <a:gd name="connsiteX1-867" fmla="*/ 232907 w 1787891"/>
                    <a:gd name="connsiteY1-868" fmla="*/ 798946 h 923642"/>
                    <a:gd name="connsiteX2-869" fmla="*/ 895039 w 1787891"/>
                    <a:gd name="connsiteY2-870" fmla="*/ 923637 h 923642"/>
                    <a:gd name="connsiteX3-871" fmla="*/ 1535234 w 1787891"/>
                    <a:gd name="connsiteY3-872" fmla="*/ 798946 h 923642"/>
                    <a:gd name="connsiteX4-873" fmla="*/ 1779998 w 1787891"/>
                    <a:gd name="connsiteY4-874" fmla="*/ 424873 h 923642"/>
                    <a:gd name="connsiteX5-875" fmla="*/ 1276905 w 1787891"/>
                    <a:gd name="connsiteY5-876" fmla="*/ 62923 h 923642"/>
                    <a:gd name="connsiteX6-877" fmla="*/ 895327 w 1787891"/>
                    <a:gd name="connsiteY6-878" fmla="*/ 0 h 923642"/>
                    <a:gd name="connsiteX7-879" fmla="*/ 498019 w 1787891"/>
                    <a:gd name="connsiteY7-880" fmla="*/ 75190 h 923642"/>
                    <a:gd name="connsiteX8-881" fmla="*/ 23789 w 1787891"/>
                    <a:gd name="connsiteY8-882" fmla="*/ 412895 h 923642"/>
                    <a:gd name="connsiteX0-883" fmla="*/ 24509 w 1780673"/>
                    <a:gd name="connsiteY0-884" fmla="*/ 412895 h 923642"/>
                    <a:gd name="connsiteX1-885" fmla="*/ 225689 w 1780673"/>
                    <a:gd name="connsiteY1-886" fmla="*/ 798946 h 923642"/>
                    <a:gd name="connsiteX2-887" fmla="*/ 887821 w 1780673"/>
                    <a:gd name="connsiteY2-888" fmla="*/ 923637 h 923642"/>
                    <a:gd name="connsiteX3-889" fmla="*/ 1528016 w 1780673"/>
                    <a:gd name="connsiteY3-890" fmla="*/ 798946 h 923642"/>
                    <a:gd name="connsiteX4-891" fmla="*/ 1772780 w 1780673"/>
                    <a:gd name="connsiteY4-892" fmla="*/ 424873 h 923642"/>
                    <a:gd name="connsiteX5-893" fmla="*/ 1269687 w 1780673"/>
                    <a:gd name="connsiteY5-894" fmla="*/ 62923 h 923642"/>
                    <a:gd name="connsiteX6-895" fmla="*/ 888109 w 1780673"/>
                    <a:gd name="connsiteY6-896" fmla="*/ 0 h 923642"/>
                    <a:gd name="connsiteX7-897" fmla="*/ 490801 w 1780673"/>
                    <a:gd name="connsiteY7-898" fmla="*/ 75190 h 923642"/>
                    <a:gd name="connsiteX8-899" fmla="*/ 24509 w 1780673"/>
                    <a:gd name="connsiteY8-900" fmla="*/ 412895 h 923642"/>
                    <a:gd name="connsiteX0-901" fmla="*/ 12644 w 1768808"/>
                    <a:gd name="connsiteY0-902" fmla="*/ 412895 h 923642"/>
                    <a:gd name="connsiteX1-903" fmla="*/ 213824 w 1768808"/>
                    <a:gd name="connsiteY1-904" fmla="*/ 798946 h 923642"/>
                    <a:gd name="connsiteX2-905" fmla="*/ 875956 w 1768808"/>
                    <a:gd name="connsiteY2-906" fmla="*/ 923637 h 923642"/>
                    <a:gd name="connsiteX3-907" fmla="*/ 1516151 w 1768808"/>
                    <a:gd name="connsiteY3-908" fmla="*/ 798946 h 923642"/>
                    <a:gd name="connsiteX4-909" fmla="*/ 1760915 w 1768808"/>
                    <a:gd name="connsiteY4-910" fmla="*/ 424873 h 923642"/>
                    <a:gd name="connsiteX5-911" fmla="*/ 1257822 w 1768808"/>
                    <a:gd name="connsiteY5-912" fmla="*/ 62923 h 923642"/>
                    <a:gd name="connsiteX6-913" fmla="*/ 876244 w 1768808"/>
                    <a:gd name="connsiteY6-914" fmla="*/ 0 h 923642"/>
                    <a:gd name="connsiteX7-915" fmla="*/ 478936 w 1768808"/>
                    <a:gd name="connsiteY7-916" fmla="*/ 75190 h 923642"/>
                    <a:gd name="connsiteX8-917" fmla="*/ 12644 w 1768808"/>
                    <a:gd name="connsiteY8-918" fmla="*/ 412895 h 923642"/>
                    <a:gd name="connsiteX0-919" fmla="*/ 12644 w 1768808"/>
                    <a:gd name="connsiteY0-920" fmla="*/ 412895 h 923642"/>
                    <a:gd name="connsiteX1-921" fmla="*/ 213824 w 1768808"/>
                    <a:gd name="connsiteY1-922" fmla="*/ 798946 h 923642"/>
                    <a:gd name="connsiteX2-923" fmla="*/ 875956 w 1768808"/>
                    <a:gd name="connsiteY2-924" fmla="*/ 923637 h 923642"/>
                    <a:gd name="connsiteX3-925" fmla="*/ 1516151 w 1768808"/>
                    <a:gd name="connsiteY3-926" fmla="*/ 798946 h 923642"/>
                    <a:gd name="connsiteX4-927" fmla="*/ 1760915 w 1768808"/>
                    <a:gd name="connsiteY4-928" fmla="*/ 424873 h 923642"/>
                    <a:gd name="connsiteX5-929" fmla="*/ 1257822 w 1768808"/>
                    <a:gd name="connsiteY5-930" fmla="*/ 62923 h 923642"/>
                    <a:gd name="connsiteX6-931" fmla="*/ 876244 w 1768808"/>
                    <a:gd name="connsiteY6-932" fmla="*/ 0 h 923642"/>
                    <a:gd name="connsiteX7-933" fmla="*/ 478936 w 1768808"/>
                    <a:gd name="connsiteY7-934" fmla="*/ 75190 h 923642"/>
                    <a:gd name="connsiteX8-935" fmla="*/ 12644 w 1768808"/>
                    <a:gd name="connsiteY8-936" fmla="*/ 412895 h 923642"/>
                    <a:gd name="connsiteX0-937" fmla="*/ 15492 w 1771656"/>
                    <a:gd name="connsiteY0-938" fmla="*/ 412895 h 923642"/>
                    <a:gd name="connsiteX1-939" fmla="*/ 216672 w 1771656"/>
                    <a:gd name="connsiteY1-940" fmla="*/ 798946 h 923642"/>
                    <a:gd name="connsiteX2-941" fmla="*/ 878804 w 1771656"/>
                    <a:gd name="connsiteY2-942" fmla="*/ 923637 h 923642"/>
                    <a:gd name="connsiteX3-943" fmla="*/ 1518999 w 1771656"/>
                    <a:gd name="connsiteY3-944" fmla="*/ 798946 h 923642"/>
                    <a:gd name="connsiteX4-945" fmla="*/ 1763763 w 1771656"/>
                    <a:gd name="connsiteY4-946" fmla="*/ 424873 h 923642"/>
                    <a:gd name="connsiteX5-947" fmla="*/ 1260670 w 1771656"/>
                    <a:gd name="connsiteY5-948" fmla="*/ 62923 h 923642"/>
                    <a:gd name="connsiteX6-949" fmla="*/ 879092 w 1771656"/>
                    <a:gd name="connsiteY6-950" fmla="*/ 0 h 923642"/>
                    <a:gd name="connsiteX7-951" fmla="*/ 481784 w 1771656"/>
                    <a:gd name="connsiteY7-952" fmla="*/ 75190 h 923642"/>
                    <a:gd name="connsiteX8-953" fmla="*/ 15492 w 1771656"/>
                    <a:gd name="connsiteY8-954" fmla="*/ 412895 h 923642"/>
                    <a:gd name="connsiteX0-955" fmla="*/ 15492 w 1771656"/>
                    <a:gd name="connsiteY0-956" fmla="*/ 412895 h 924667"/>
                    <a:gd name="connsiteX1-957" fmla="*/ 216672 w 1771656"/>
                    <a:gd name="connsiteY1-958" fmla="*/ 798946 h 924667"/>
                    <a:gd name="connsiteX2-959" fmla="*/ 878804 w 1771656"/>
                    <a:gd name="connsiteY2-960" fmla="*/ 923637 h 924667"/>
                    <a:gd name="connsiteX3-961" fmla="*/ 1518999 w 1771656"/>
                    <a:gd name="connsiteY3-962" fmla="*/ 798946 h 924667"/>
                    <a:gd name="connsiteX4-963" fmla="*/ 1763763 w 1771656"/>
                    <a:gd name="connsiteY4-964" fmla="*/ 424873 h 924667"/>
                    <a:gd name="connsiteX5-965" fmla="*/ 1260670 w 1771656"/>
                    <a:gd name="connsiteY5-966" fmla="*/ 62923 h 924667"/>
                    <a:gd name="connsiteX6-967" fmla="*/ 879092 w 1771656"/>
                    <a:gd name="connsiteY6-968" fmla="*/ 0 h 924667"/>
                    <a:gd name="connsiteX7-969" fmla="*/ 481784 w 1771656"/>
                    <a:gd name="connsiteY7-970" fmla="*/ 75190 h 924667"/>
                    <a:gd name="connsiteX8-971" fmla="*/ 15492 w 1771656"/>
                    <a:gd name="connsiteY8-972" fmla="*/ 412895 h 924667"/>
                    <a:gd name="connsiteX0-973" fmla="*/ 15709 w 1771766"/>
                    <a:gd name="connsiteY0-974" fmla="*/ 412895 h 937214"/>
                    <a:gd name="connsiteX1-975" fmla="*/ 216889 w 1771766"/>
                    <a:gd name="connsiteY1-976" fmla="*/ 798946 h 937214"/>
                    <a:gd name="connsiteX2-977" fmla="*/ 894896 w 1771766"/>
                    <a:gd name="connsiteY2-978" fmla="*/ 936337 h 937214"/>
                    <a:gd name="connsiteX3-979" fmla="*/ 1519216 w 1771766"/>
                    <a:gd name="connsiteY3-980" fmla="*/ 798946 h 937214"/>
                    <a:gd name="connsiteX4-981" fmla="*/ 1763980 w 1771766"/>
                    <a:gd name="connsiteY4-982" fmla="*/ 424873 h 937214"/>
                    <a:gd name="connsiteX5-983" fmla="*/ 1260887 w 1771766"/>
                    <a:gd name="connsiteY5-984" fmla="*/ 62923 h 937214"/>
                    <a:gd name="connsiteX6-985" fmla="*/ 879309 w 1771766"/>
                    <a:gd name="connsiteY6-986" fmla="*/ 0 h 937214"/>
                    <a:gd name="connsiteX7-987" fmla="*/ 482001 w 1771766"/>
                    <a:gd name="connsiteY7-988" fmla="*/ 75190 h 937214"/>
                    <a:gd name="connsiteX8-989" fmla="*/ 15709 w 1771766"/>
                    <a:gd name="connsiteY8-990" fmla="*/ 412895 h 937214"/>
                    <a:gd name="connsiteX0-991" fmla="*/ 15709 w 1771766"/>
                    <a:gd name="connsiteY0-992" fmla="*/ 412895 h 936428"/>
                    <a:gd name="connsiteX1-993" fmla="*/ 216889 w 1771766"/>
                    <a:gd name="connsiteY1-994" fmla="*/ 798946 h 936428"/>
                    <a:gd name="connsiteX2-995" fmla="*/ 894896 w 1771766"/>
                    <a:gd name="connsiteY2-996" fmla="*/ 936337 h 936428"/>
                    <a:gd name="connsiteX3-997" fmla="*/ 1519216 w 1771766"/>
                    <a:gd name="connsiteY3-998" fmla="*/ 798946 h 936428"/>
                    <a:gd name="connsiteX4-999" fmla="*/ 1763980 w 1771766"/>
                    <a:gd name="connsiteY4-1000" fmla="*/ 424873 h 936428"/>
                    <a:gd name="connsiteX5-1001" fmla="*/ 1260887 w 1771766"/>
                    <a:gd name="connsiteY5-1002" fmla="*/ 62923 h 936428"/>
                    <a:gd name="connsiteX6-1003" fmla="*/ 879309 w 1771766"/>
                    <a:gd name="connsiteY6-1004" fmla="*/ 0 h 936428"/>
                    <a:gd name="connsiteX7-1005" fmla="*/ 482001 w 1771766"/>
                    <a:gd name="connsiteY7-1006" fmla="*/ 75190 h 936428"/>
                    <a:gd name="connsiteX8-1007" fmla="*/ 15709 w 1771766"/>
                    <a:gd name="connsiteY8-1008" fmla="*/ 412895 h 936428"/>
                    <a:gd name="connsiteX0-1009" fmla="*/ 6682 w 1762739"/>
                    <a:gd name="connsiteY0-1010" fmla="*/ 412895 h 936377"/>
                    <a:gd name="connsiteX1-1011" fmla="*/ 245114 w 1762739"/>
                    <a:gd name="connsiteY1-1012" fmla="*/ 788416 h 936377"/>
                    <a:gd name="connsiteX2-1013" fmla="*/ 885869 w 1762739"/>
                    <a:gd name="connsiteY2-1014" fmla="*/ 936337 h 936377"/>
                    <a:gd name="connsiteX3-1015" fmla="*/ 1510189 w 1762739"/>
                    <a:gd name="connsiteY3-1016" fmla="*/ 798946 h 936377"/>
                    <a:gd name="connsiteX4-1017" fmla="*/ 1754953 w 1762739"/>
                    <a:gd name="connsiteY4-1018" fmla="*/ 424873 h 936377"/>
                    <a:gd name="connsiteX5-1019" fmla="*/ 1251860 w 1762739"/>
                    <a:gd name="connsiteY5-1020" fmla="*/ 62923 h 936377"/>
                    <a:gd name="connsiteX6-1021" fmla="*/ 870282 w 1762739"/>
                    <a:gd name="connsiteY6-1022" fmla="*/ 0 h 936377"/>
                    <a:gd name="connsiteX7-1023" fmla="*/ 472974 w 1762739"/>
                    <a:gd name="connsiteY7-1024" fmla="*/ 75190 h 936377"/>
                    <a:gd name="connsiteX8-1025" fmla="*/ 6682 w 1762739"/>
                    <a:gd name="connsiteY8-1026" fmla="*/ 412895 h 936377"/>
                    <a:gd name="connsiteX0-1027" fmla="*/ 6682 w 1761375"/>
                    <a:gd name="connsiteY0-1028" fmla="*/ 412895 h 936353"/>
                    <a:gd name="connsiteX1-1029" fmla="*/ 245114 w 1761375"/>
                    <a:gd name="connsiteY1-1030" fmla="*/ 788416 h 936353"/>
                    <a:gd name="connsiteX2-1031" fmla="*/ 885869 w 1761375"/>
                    <a:gd name="connsiteY2-1032" fmla="*/ 936337 h 936353"/>
                    <a:gd name="connsiteX3-1033" fmla="*/ 1493632 w 1761375"/>
                    <a:gd name="connsiteY3-1034" fmla="*/ 781393 h 936353"/>
                    <a:gd name="connsiteX4-1035" fmla="*/ 1754953 w 1761375"/>
                    <a:gd name="connsiteY4-1036" fmla="*/ 424873 h 936353"/>
                    <a:gd name="connsiteX5-1037" fmla="*/ 1251860 w 1761375"/>
                    <a:gd name="connsiteY5-1038" fmla="*/ 62923 h 936353"/>
                    <a:gd name="connsiteX6-1039" fmla="*/ 870282 w 1761375"/>
                    <a:gd name="connsiteY6-1040" fmla="*/ 0 h 936353"/>
                    <a:gd name="connsiteX7-1041" fmla="*/ 472974 w 1761375"/>
                    <a:gd name="connsiteY7-1042" fmla="*/ 75190 h 936353"/>
                    <a:gd name="connsiteX8-1043" fmla="*/ 6682 w 1761375"/>
                    <a:gd name="connsiteY8-1044" fmla="*/ 412895 h 936353"/>
                    <a:gd name="connsiteX0-1045" fmla="*/ 6114 w 1760807"/>
                    <a:gd name="connsiteY0-1046" fmla="*/ 412895 h 936353"/>
                    <a:gd name="connsiteX1-1047" fmla="*/ 244546 w 1760807"/>
                    <a:gd name="connsiteY1-1048" fmla="*/ 788416 h 936353"/>
                    <a:gd name="connsiteX2-1049" fmla="*/ 885301 w 1760807"/>
                    <a:gd name="connsiteY2-1050" fmla="*/ 936337 h 936353"/>
                    <a:gd name="connsiteX3-1051" fmla="*/ 1493064 w 1760807"/>
                    <a:gd name="connsiteY3-1052" fmla="*/ 781393 h 936353"/>
                    <a:gd name="connsiteX4-1053" fmla="*/ 1754385 w 1760807"/>
                    <a:gd name="connsiteY4-1054" fmla="*/ 424873 h 936353"/>
                    <a:gd name="connsiteX5-1055" fmla="*/ 1251292 w 1760807"/>
                    <a:gd name="connsiteY5-1056" fmla="*/ 62923 h 936353"/>
                    <a:gd name="connsiteX6-1057" fmla="*/ 869714 w 1760807"/>
                    <a:gd name="connsiteY6-1058" fmla="*/ 0 h 936353"/>
                    <a:gd name="connsiteX7-1059" fmla="*/ 459987 w 1760807"/>
                    <a:gd name="connsiteY7-1060" fmla="*/ 85719 h 936353"/>
                    <a:gd name="connsiteX8-1061" fmla="*/ 6114 w 1760807"/>
                    <a:gd name="connsiteY8-1062" fmla="*/ 412895 h 936353"/>
                    <a:gd name="connsiteX0-1063" fmla="*/ 6114 w 1760455"/>
                    <a:gd name="connsiteY0-1064" fmla="*/ 412895 h 936353"/>
                    <a:gd name="connsiteX1-1065" fmla="*/ 244546 w 1760455"/>
                    <a:gd name="connsiteY1-1066" fmla="*/ 788416 h 936353"/>
                    <a:gd name="connsiteX2-1067" fmla="*/ 885301 w 1760455"/>
                    <a:gd name="connsiteY2-1068" fmla="*/ 936337 h 936353"/>
                    <a:gd name="connsiteX3-1069" fmla="*/ 1493064 w 1760455"/>
                    <a:gd name="connsiteY3-1070" fmla="*/ 781393 h 936353"/>
                    <a:gd name="connsiteX4-1071" fmla="*/ 1754385 w 1760455"/>
                    <a:gd name="connsiteY4-1072" fmla="*/ 424873 h 936353"/>
                    <a:gd name="connsiteX5-1073" fmla="*/ 1259570 w 1760455"/>
                    <a:gd name="connsiteY5-1074" fmla="*/ 80474 h 936353"/>
                    <a:gd name="connsiteX6-1075" fmla="*/ 869714 w 1760455"/>
                    <a:gd name="connsiteY6-1076" fmla="*/ 0 h 936353"/>
                    <a:gd name="connsiteX7-1077" fmla="*/ 459987 w 1760455"/>
                    <a:gd name="connsiteY7-1078" fmla="*/ 85719 h 936353"/>
                    <a:gd name="connsiteX8-1079" fmla="*/ 6114 w 1760455"/>
                    <a:gd name="connsiteY8-1080" fmla="*/ 412895 h 936353"/>
                    <a:gd name="connsiteX0-1081" fmla="*/ 6114 w 1760455"/>
                    <a:gd name="connsiteY0-1082" fmla="*/ 416404 h 939862"/>
                    <a:gd name="connsiteX1-1083" fmla="*/ 244546 w 1760455"/>
                    <a:gd name="connsiteY1-1084" fmla="*/ 791925 h 939862"/>
                    <a:gd name="connsiteX2-1085" fmla="*/ 885301 w 1760455"/>
                    <a:gd name="connsiteY2-1086" fmla="*/ 939846 h 939862"/>
                    <a:gd name="connsiteX3-1087" fmla="*/ 1493064 w 1760455"/>
                    <a:gd name="connsiteY3-1088" fmla="*/ 784902 h 939862"/>
                    <a:gd name="connsiteX4-1089" fmla="*/ 1754385 w 1760455"/>
                    <a:gd name="connsiteY4-1090" fmla="*/ 428382 h 939862"/>
                    <a:gd name="connsiteX5-1091" fmla="*/ 1259570 w 1760455"/>
                    <a:gd name="connsiteY5-1092" fmla="*/ 83983 h 939862"/>
                    <a:gd name="connsiteX6-1093" fmla="*/ 857295 w 1760455"/>
                    <a:gd name="connsiteY6-1094" fmla="*/ 0 h 939862"/>
                    <a:gd name="connsiteX7-1095" fmla="*/ 459987 w 1760455"/>
                    <a:gd name="connsiteY7-1096" fmla="*/ 89228 h 939862"/>
                    <a:gd name="connsiteX8-1097" fmla="*/ 6114 w 1760455"/>
                    <a:gd name="connsiteY8-1098" fmla="*/ 416404 h 939862"/>
                    <a:gd name="connsiteX0-1099" fmla="*/ 6114 w 1760455"/>
                    <a:gd name="connsiteY0-1100" fmla="*/ 405874 h 929332"/>
                    <a:gd name="connsiteX1-1101" fmla="*/ 244546 w 1760455"/>
                    <a:gd name="connsiteY1-1102" fmla="*/ 781395 h 929332"/>
                    <a:gd name="connsiteX2-1103" fmla="*/ 885301 w 1760455"/>
                    <a:gd name="connsiteY2-1104" fmla="*/ 929316 h 929332"/>
                    <a:gd name="connsiteX3-1105" fmla="*/ 1493064 w 1760455"/>
                    <a:gd name="connsiteY3-1106" fmla="*/ 774372 h 929332"/>
                    <a:gd name="connsiteX4-1107" fmla="*/ 1754385 w 1760455"/>
                    <a:gd name="connsiteY4-1108" fmla="*/ 417852 h 929332"/>
                    <a:gd name="connsiteX5-1109" fmla="*/ 1259570 w 1760455"/>
                    <a:gd name="connsiteY5-1110" fmla="*/ 73453 h 929332"/>
                    <a:gd name="connsiteX6-1111" fmla="*/ 861435 w 1760455"/>
                    <a:gd name="connsiteY6-1112" fmla="*/ 0 h 929332"/>
                    <a:gd name="connsiteX7-1113" fmla="*/ 459987 w 1760455"/>
                    <a:gd name="connsiteY7-1114" fmla="*/ 78698 h 929332"/>
                    <a:gd name="connsiteX8-1115" fmla="*/ 6114 w 1760455"/>
                    <a:gd name="connsiteY8-1116" fmla="*/ 405874 h 929332"/>
                    <a:gd name="connsiteX0-1117" fmla="*/ 6114 w 1760455"/>
                    <a:gd name="connsiteY0-1118" fmla="*/ 405874 h 929332"/>
                    <a:gd name="connsiteX1-1119" fmla="*/ 244546 w 1760455"/>
                    <a:gd name="connsiteY1-1120" fmla="*/ 781395 h 929332"/>
                    <a:gd name="connsiteX2-1121" fmla="*/ 885301 w 1760455"/>
                    <a:gd name="connsiteY2-1122" fmla="*/ 929316 h 929332"/>
                    <a:gd name="connsiteX3-1123" fmla="*/ 1493064 w 1760455"/>
                    <a:gd name="connsiteY3-1124" fmla="*/ 774372 h 929332"/>
                    <a:gd name="connsiteX4-1125" fmla="*/ 1754385 w 1760455"/>
                    <a:gd name="connsiteY4-1126" fmla="*/ 417852 h 929332"/>
                    <a:gd name="connsiteX5-1127" fmla="*/ 1259570 w 1760455"/>
                    <a:gd name="connsiteY5-1128" fmla="*/ 73453 h 929332"/>
                    <a:gd name="connsiteX6-1129" fmla="*/ 861435 w 1760455"/>
                    <a:gd name="connsiteY6-1130" fmla="*/ 0 h 929332"/>
                    <a:gd name="connsiteX7-1131" fmla="*/ 459987 w 1760455"/>
                    <a:gd name="connsiteY7-1132" fmla="*/ 78698 h 929332"/>
                    <a:gd name="connsiteX8-1133" fmla="*/ 6114 w 1760455"/>
                    <a:gd name="connsiteY8-1134" fmla="*/ 405874 h 929332"/>
                    <a:gd name="connsiteX0-1135" fmla="*/ 6114 w 1760455"/>
                    <a:gd name="connsiteY0-1136" fmla="*/ 405874 h 929332"/>
                    <a:gd name="connsiteX1-1137" fmla="*/ 244546 w 1760455"/>
                    <a:gd name="connsiteY1-1138" fmla="*/ 781395 h 929332"/>
                    <a:gd name="connsiteX2-1139" fmla="*/ 885301 w 1760455"/>
                    <a:gd name="connsiteY2-1140" fmla="*/ 929316 h 929332"/>
                    <a:gd name="connsiteX3-1141" fmla="*/ 1493064 w 1760455"/>
                    <a:gd name="connsiteY3-1142" fmla="*/ 774372 h 929332"/>
                    <a:gd name="connsiteX4-1143" fmla="*/ 1754385 w 1760455"/>
                    <a:gd name="connsiteY4-1144" fmla="*/ 417852 h 929332"/>
                    <a:gd name="connsiteX5-1145" fmla="*/ 1259570 w 1760455"/>
                    <a:gd name="connsiteY5-1146" fmla="*/ 73453 h 929332"/>
                    <a:gd name="connsiteX6-1147" fmla="*/ 861435 w 1760455"/>
                    <a:gd name="connsiteY6-1148" fmla="*/ 0 h 929332"/>
                    <a:gd name="connsiteX7-1149" fmla="*/ 459987 w 1760455"/>
                    <a:gd name="connsiteY7-1150" fmla="*/ 78698 h 929332"/>
                    <a:gd name="connsiteX8-1151" fmla="*/ 6114 w 1760455"/>
                    <a:gd name="connsiteY8-1152" fmla="*/ 405874 h 929332"/>
                    <a:gd name="connsiteX0-1153" fmla="*/ 5548 w 1759889"/>
                    <a:gd name="connsiteY0-1154" fmla="*/ 405874 h 929336"/>
                    <a:gd name="connsiteX1-1155" fmla="*/ 251140 w 1759889"/>
                    <a:gd name="connsiteY1-1156" fmla="*/ 766215 h 929336"/>
                    <a:gd name="connsiteX2-1157" fmla="*/ 884735 w 1759889"/>
                    <a:gd name="connsiteY2-1158" fmla="*/ 929316 h 929336"/>
                    <a:gd name="connsiteX3-1159" fmla="*/ 1492498 w 1759889"/>
                    <a:gd name="connsiteY3-1160" fmla="*/ 774372 h 929336"/>
                    <a:gd name="connsiteX4-1161" fmla="*/ 1753819 w 1759889"/>
                    <a:gd name="connsiteY4-1162" fmla="*/ 417852 h 929336"/>
                    <a:gd name="connsiteX5-1163" fmla="*/ 1259004 w 1759889"/>
                    <a:gd name="connsiteY5-1164" fmla="*/ 73453 h 929336"/>
                    <a:gd name="connsiteX6-1165" fmla="*/ 860869 w 1759889"/>
                    <a:gd name="connsiteY6-1166" fmla="*/ 0 h 929336"/>
                    <a:gd name="connsiteX7-1167" fmla="*/ 459421 w 1759889"/>
                    <a:gd name="connsiteY7-1168" fmla="*/ 78698 h 929336"/>
                    <a:gd name="connsiteX8-1169" fmla="*/ 5548 w 1759889"/>
                    <a:gd name="connsiteY8-1170" fmla="*/ 405874 h 929336"/>
                    <a:gd name="connsiteX0-1171" fmla="*/ 6306 w 1760647"/>
                    <a:gd name="connsiteY0-1172" fmla="*/ 405874 h 929334"/>
                    <a:gd name="connsiteX1-1173" fmla="*/ 251898 w 1760647"/>
                    <a:gd name="connsiteY1-1174" fmla="*/ 766215 h 929334"/>
                    <a:gd name="connsiteX2-1175" fmla="*/ 885493 w 1760647"/>
                    <a:gd name="connsiteY2-1176" fmla="*/ 929316 h 929334"/>
                    <a:gd name="connsiteX3-1177" fmla="*/ 1493256 w 1760647"/>
                    <a:gd name="connsiteY3-1178" fmla="*/ 774372 h 929334"/>
                    <a:gd name="connsiteX4-1179" fmla="*/ 1754577 w 1760647"/>
                    <a:gd name="connsiteY4-1180" fmla="*/ 417852 h 929334"/>
                    <a:gd name="connsiteX5-1181" fmla="*/ 1259762 w 1760647"/>
                    <a:gd name="connsiteY5-1182" fmla="*/ 73453 h 929334"/>
                    <a:gd name="connsiteX6-1183" fmla="*/ 861627 w 1760647"/>
                    <a:gd name="connsiteY6-1184" fmla="*/ 0 h 929334"/>
                    <a:gd name="connsiteX7-1185" fmla="*/ 460179 w 1760647"/>
                    <a:gd name="connsiteY7-1186" fmla="*/ 78698 h 929334"/>
                    <a:gd name="connsiteX8-1187" fmla="*/ 6306 w 1760647"/>
                    <a:gd name="connsiteY8-1188" fmla="*/ 405874 h 929334"/>
                    <a:gd name="connsiteX0-1189" fmla="*/ 5907 w 1760248"/>
                    <a:gd name="connsiteY0-1190" fmla="*/ 405874 h 929336"/>
                    <a:gd name="connsiteX1-1191" fmla="*/ 251499 w 1760248"/>
                    <a:gd name="connsiteY1-1192" fmla="*/ 766215 h 929336"/>
                    <a:gd name="connsiteX2-1193" fmla="*/ 885094 w 1760248"/>
                    <a:gd name="connsiteY2-1194" fmla="*/ 929316 h 929336"/>
                    <a:gd name="connsiteX3-1195" fmla="*/ 1492857 w 1760248"/>
                    <a:gd name="connsiteY3-1196" fmla="*/ 774372 h 929336"/>
                    <a:gd name="connsiteX4-1197" fmla="*/ 1754178 w 1760248"/>
                    <a:gd name="connsiteY4-1198" fmla="*/ 417852 h 929336"/>
                    <a:gd name="connsiteX5-1199" fmla="*/ 1259363 w 1760248"/>
                    <a:gd name="connsiteY5-1200" fmla="*/ 73453 h 929336"/>
                    <a:gd name="connsiteX6-1201" fmla="*/ 861228 w 1760248"/>
                    <a:gd name="connsiteY6-1202" fmla="*/ 0 h 929336"/>
                    <a:gd name="connsiteX7-1203" fmla="*/ 459780 w 1760248"/>
                    <a:gd name="connsiteY7-1204" fmla="*/ 78698 h 929336"/>
                    <a:gd name="connsiteX8-1205" fmla="*/ 5907 w 1760248"/>
                    <a:gd name="connsiteY8-1206" fmla="*/ 405874 h 929336"/>
                    <a:gd name="connsiteX0-1207" fmla="*/ 6033 w 1760374"/>
                    <a:gd name="connsiteY0-1208" fmla="*/ 405874 h 929334"/>
                    <a:gd name="connsiteX1-1209" fmla="*/ 251625 w 1760374"/>
                    <a:gd name="connsiteY1-1210" fmla="*/ 766215 h 929334"/>
                    <a:gd name="connsiteX2-1211" fmla="*/ 885220 w 1760374"/>
                    <a:gd name="connsiteY2-1212" fmla="*/ 929316 h 929334"/>
                    <a:gd name="connsiteX3-1213" fmla="*/ 1492983 w 1760374"/>
                    <a:gd name="connsiteY3-1214" fmla="*/ 774372 h 929334"/>
                    <a:gd name="connsiteX4-1215" fmla="*/ 1754304 w 1760374"/>
                    <a:gd name="connsiteY4-1216" fmla="*/ 417852 h 929334"/>
                    <a:gd name="connsiteX5-1217" fmla="*/ 1259489 w 1760374"/>
                    <a:gd name="connsiteY5-1218" fmla="*/ 73453 h 929334"/>
                    <a:gd name="connsiteX6-1219" fmla="*/ 861354 w 1760374"/>
                    <a:gd name="connsiteY6-1220" fmla="*/ 0 h 929334"/>
                    <a:gd name="connsiteX7-1221" fmla="*/ 459906 w 1760374"/>
                    <a:gd name="connsiteY7-1222" fmla="*/ 78698 h 929334"/>
                    <a:gd name="connsiteX8-1223" fmla="*/ 6033 w 1760374"/>
                    <a:gd name="connsiteY8-1224" fmla="*/ 405874 h 929334"/>
                    <a:gd name="connsiteX0-1225" fmla="*/ 4164 w 1758505"/>
                    <a:gd name="connsiteY0-1226" fmla="*/ 405874 h 929336"/>
                    <a:gd name="connsiteX1-1227" fmla="*/ 249756 w 1758505"/>
                    <a:gd name="connsiteY1-1228" fmla="*/ 766215 h 929336"/>
                    <a:gd name="connsiteX2-1229" fmla="*/ 883351 w 1758505"/>
                    <a:gd name="connsiteY2-1230" fmla="*/ 929316 h 929336"/>
                    <a:gd name="connsiteX3-1231" fmla="*/ 1491114 w 1758505"/>
                    <a:gd name="connsiteY3-1232" fmla="*/ 774372 h 929336"/>
                    <a:gd name="connsiteX4-1233" fmla="*/ 1752435 w 1758505"/>
                    <a:gd name="connsiteY4-1234" fmla="*/ 417852 h 929336"/>
                    <a:gd name="connsiteX5-1235" fmla="*/ 1257620 w 1758505"/>
                    <a:gd name="connsiteY5-1236" fmla="*/ 73453 h 929336"/>
                    <a:gd name="connsiteX6-1237" fmla="*/ 859485 w 1758505"/>
                    <a:gd name="connsiteY6-1238" fmla="*/ 0 h 929336"/>
                    <a:gd name="connsiteX7-1239" fmla="*/ 458037 w 1758505"/>
                    <a:gd name="connsiteY7-1240" fmla="*/ 78698 h 929336"/>
                    <a:gd name="connsiteX8-1241" fmla="*/ 4164 w 1758505"/>
                    <a:gd name="connsiteY8-1242" fmla="*/ 405874 h 929336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11" y="connsiteY5-12"/>
                    </a:cxn>
                    <a:cxn ang="0">
                      <a:pos x="connsiteX6-13" y="connsiteY6-14"/>
                    </a:cxn>
                    <a:cxn ang="0">
                      <a:pos x="connsiteX7-15" y="connsiteY7-16"/>
                    </a:cxn>
                    <a:cxn ang="0">
                      <a:pos x="connsiteX8-17" y="connsiteY8-18"/>
                    </a:cxn>
                  </a:cxnLst>
                  <a:rect l="l" t="t" r="r" b="b"/>
                  <a:pathLst>
                    <a:path w="1758505" h="929336">
                      <a:moveTo>
                        <a:pt x="4164" y="405874"/>
                      </a:moveTo>
                      <a:cubicBezTo>
                        <a:pt x="-23388" y="532604"/>
                        <a:pt x="88905" y="669867"/>
                        <a:pt x="249756" y="766215"/>
                      </a:cubicBezTo>
                      <a:cubicBezTo>
                        <a:pt x="410607" y="862563"/>
                        <a:pt x="676458" y="927957"/>
                        <a:pt x="883351" y="929316"/>
                      </a:cubicBezTo>
                      <a:cubicBezTo>
                        <a:pt x="1090244" y="930676"/>
                        <a:pt x="1346267" y="859616"/>
                        <a:pt x="1491114" y="774372"/>
                      </a:cubicBezTo>
                      <a:cubicBezTo>
                        <a:pt x="1635961" y="689128"/>
                        <a:pt x="1791351" y="534672"/>
                        <a:pt x="1752435" y="417852"/>
                      </a:cubicBezTo>
                      <a:cubicBezTo>
                        <a:pt x="1713519" y="301032"/>
                        <a:pt x="1435418" y="143094"/>
                        <a:pt x="1257620" y="73453"/>
                      </a:cubicBezTo>
                      <a:cubicBezTo>
                        <a:pt x="1079822" y="3812"/>
                        <a:pt x="1008614" y="8804"/>
                        <a:pt x="859485" y="0"/>
                      </a:cubicBezTo>
                      <a:cubicBezTo>
                        <a:pt x="721468" y="5484"/>
                        <a:pt x="588172" y="21582"/>
                        <a:pt x="458037" y="78698"/>
                      </a:cubicBezTo>
                      <a:cubicBezTo>
                        <a:pt x="327902" y="135814"/>
                        <a:pt x="31716" y="279144"/>
                        <a:pt x="4164" y="405874"/>
                      </a:cubicBezTo>
                      <a:close/>
                    </a:path>
                  </a:pathLst>
                </a:custGeom>
                <a:solidFill>
                  <a:srgbClr val="FF0000">
                    <a:alpha val="43922"/>
                  </a:srgb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7" name="任意多边形: 形状 66">
                  <a:extLst>
                    <a:ext uri="{FF2B5EF4-FFF2-40B4-BE49-F238E27FC236}">
                      <a16:creationId xmlns:a16="http://schemas.microsoft.com/office/drawing/2014/main" id="{B0D569BC-0B47-E3BA-563B-9EECCA5674E1}"/>
                    </a:ext>
                  </a:extLst>
                </p:cNvPr>
                <p:cNvSpPr/>
                <p:nvPr/>
              </p:nvSpPr>
              <p:spPr>
                <a:xfrm rot="5887176" flipH="1" flipV="1">
                  <a:off x="4885753" y="3877608"/>
                  <a:ext cx="2475011" cy="243341"/>
                </a:xfrm>
                <a:custGeom>
                  <a:avLst/>
                  <a:gdLst>
                    <a:gd name="connsiteX0" fmla="*/ 0 w 2514600"/>
                    <a:gd name="connsiteY0" fmla="*/ 784225 h 784225"/>
                    <a:gd name="connsiteX1" fmla="*/ 1250950 w 2514600"/>
                    <a:gd name="connsiteY1" fmla="*/ 0 h 784225"/>
                    <a:gd name="connsiteX2" fmla="*/ 2514600 w 2514600"/>
                    <a:gd name="connsiteY2" fmla="*/ 784225 h 784225"/>
                    <a:gd name="connsiteX0-1" fmla="*/ 108 w 2514708"/>
                    <a:gd name="connsiteY0-2" fmla="*/ 784225 h 784225"/>
                    <a:gd name="connsiteX1-3" fmla="*/ 1251058 w 2514708"/>
                    <a:gd name="connsiteY1-4" fmla="*/ 0 h 784225"/>
                    <a:gd name="connsiteX2-5" fmla="*/ 2514708 w 2514708"/>
                    <a:gd name="connsiteY2-6" fmla="*/ 784225 h 784225"/>
                    <a:gd name="connsiteX0-7" fmla="*/ 137 w 2514737"/>
                    <a:gd name="connsiteY0-8" fmla="*/ 784225 h 784225"/>
                    <a:gd name="connsiteX1-9" fmla="*/ 1251087 w 2514737"/>
                    <a:gd name="connsiteY1-10" fmla="*/ 0 h 784225"/>
                    <a:gd name="connsiteX2-11" fmla="*/ 2514737 w 2514737"/>
                    <a:gd name="connsiteY2-12" fmla="*/ 784225 h 784225"/>
                    <a:gd name="connsiteX0-13" fmla="*/ 0 w 2514600"/>
                    <a:gd name="connsiteY0-14" fmla="*/ 784225 h 784225"/>
                    <a:gd name="connsiteX1-15" fmla="*/ 1250950 w 2514600"/>
                    <a:gd name="connsiteY1-16" fmla="*/ 0 h 784225"/>
                    <a:gd name="connsiteX2-17" fmla="*/ 2514600 w 2514600"/>
                    <a:gd name="connsiteY2-18" fmla="*/ 784225 h 784225"/>
                    <a:gd name="connsiteX0-19" fmla="*/ 0 w 2514600"/>
                    <a:gd name="connsiteY0-20" fmla="*/ 779463 h 779463"/>
                    <a:gd name="connsiteX1-21" fmla="*/ 1257300 w 2514600"/>
                    <a:gd name="connsiteY1-22" fmla="*/ 0 h 779463"/>
                    <a:gd name="connsiteX2-23" fmla="*/ 2514600 w 2514600"/>
                    <a:gd name="connsiteY2-24" fmla="*/ 779463 h 779463"/>
                    <a:gd name="connsiteX0-25" fmla="*/ 0 w 2514600"/>
                    <a:gd name="connsiteY0-26" fmla="*/ 779463 h 779463"/>
                    <a:gd name="connsiteX1-27" fmla="*/ 1257300 w 2514600"/>
                    <a:gd name="connsiteY1-28" fmla="*/ 0 h 779463"/>
                    <a:gd name="connsiteX2-29" fmla="*/ 2514600 w 2514600"/>
                    <a:gd name="connsiteY2-30" fmla="*/ 779463 h 779463"/>
                    <a:gd name="connsiteX0-31" fmla="*/ 0 w 2514600"/>
                    <a:gd name="connsiteY0-32" fmla="*/ 779463 h 779463"/>
                    <a:gd name="connsiteX1-33" fmla="*/ 1257300 w 2514600"/>
                    <a:gd name="connsiteY1-34" fmla="*/ 0 h 779463"/>
                    <a:gd name="connsiteX2-35" fmla="*/ 2514600 w 2514600"/>
                    <a:gd name="connsiteY2-36" fmla="*/ 779463 h 779463"/>
                    <a:gd name="connsiteX0-37" fmla="*/ 0 w 2514600"/>
                    <a:gd name="connsiteY0-38" fmla="*/ 779463 h 779463"/>
                    <a:gd name="connsiteX1-39" fmla="*/ 1257300 w 2514600"/>
                    <a:gd name="connsiteY1-40" fmla="*/ 0 h 779463"/>
                    <a:gd name="connsiteX2-41" fmla="*/ 2514600 w 2514600"/>
                    <a:gd name="connsiteY2-42" fmla="*/ 779463 h 779463"/>
                    <a:gd name="connsiteX0-43" fmla="*/ 0 w 2519363"/>
                    <a:gd name="connsiteY0-44" fmla="*/ 779463 h 781050"/>
                    <a:gd name="connsiteX1-45" fmla="*/ 1257300 w 2519363"/>
                    <a:gd name="connsiteY1-46" fmla="*/ 0 h 781050"/>
                    <a:gd name="connsiteX2-47" fmla="*/ 2519363 w 2519363"/>
                    <a:gd name="connsiteY2-48" fmla="*/ 781050 h 781050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</a:cxnLst>
                  <a:rect l="l" t="t" r="r" b="b"/>
                  <a:pathLst>
                    <a:path w="2519363" h="781050">
                      <a:moveTo>
                        <a:pt x="0" y="779463"/>
                      </a:moveTo>
                      <a:cubicBezTo>
                        <a:pt x="1588" y="309563"/>
                        <a:pt x="657225" y="0"/>
                        <a:pt x="1257300" y="0"/>
                      </a:cubicBezTo>
                      <a:cubicBezTo>
                        <a:pt x="1919287" y="0"/>
                        <a:pt x="2503488" y="327025"/>
                        <a:pt x="2519363" y="78105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8" name="任意多边形: 形状 67">
                  <a:extLst>
                    <a:ext uri="{FF2B5EF4-FFF2-40B4-BE49-F238E27FC236}">
                      <a16:creationId xmlns:a16="http://schemas.microsoft.com/office/drawing/2014/main" id="{4F236496-BD30-4512-CBE4-4387980037A5}"/>
                    </a:ext>
                  </a:extLst>
                </p:cNvPr>
                <p:cNvSpPr/>
                <p:nvPr/>
              </p:nvSpPr>
              <p:spPr>
                <a:xfrm rot="15712824" flipV="1">
                  <a:off x="5167388" y="3877610"/>
                  <a:ext cx="2475011" cy="243341"/>
                </a:xfrm>
                <a:custGeom>
                  <a:avLst/>
                  <a:gdLst>
                    <a:gd name="connsiteX0" fmla="*/ 0 w 2514600"/>
                    <a:gd name="connsiteY0" fmla="*/ 784225 h 784225"/>
                    <a:gd name="connsiteX1" fmla="*/ 1250950 w 2514600"/>
                    <a:gd name="connsiteY1" fmla="*/ 0 h 784225"/>
                    <a:gd name="connsiteX2" fmla="*/ 2514600 w 2514600"/>
                    <a:gd name="connsiteY2" fmla="*/ 784225 h 784225"/>
                    <a:gd name="connsiteX0-1" fmla="*/ 108 w 2514708"/>
                    <a:gd name="connsiteY0-2" fmla="*/ 784225 h 784225"/>
                    <a:gd name="connsiteX1-3" fmla="*/ 1251058 w 2514708"/>
                    <a:gd name="connsiteY1-4" fmla="*/ 0 h 784225"/>
                    <a:gd name="connsiteX2-5" fmla="*/ 2514708 w 2514708"/>
                    <a:gd name="connsiteY2-6" fmla="*/ 784225 h 784225"/>
                    <a:gd name="connsiteX0-7" fmla="*/ 137 w 2514737"/>
                    <a:gd name="connsiteY0-8" fmla="*/ 784225 h 784225"/>
                    <a:gd name="connsiteX1-9" fmla="*/ 1251087 w 2514737"/>
                    <a:gd name="connsiteY1-10" fmla="*/ 0 h 784225"/>
                    <a:gd name="connsiteX2-11" fmla="*/ 2514737 w 2514737"/>
                    <a:gd name="connsiteY2-12" fmla="*/ 784225 h 784225"/>
                    <a:gd name="connsiteX0-13" fmla="*/ 0 w 2514600"/>
                    <a:gd name="connsiteY0-14" fmla="*/ 784225 h 784225"/>
                    <a:gd name="connsiteX1-15" fmla="*/ 1250950 w 2514600"/>
                    <a:gd name="connsiteY1-16" fmla="*/ 0 h 784225"/>
                    <a:gd name="connsiteX2-17" fmla="*/ 2514600 w 2514600"/>
                    <a:gd name="connsiteY2-18" fmla="*/ 784225 h 784225"/>
                    <a:gd name="connsiteX0-19" fmla="*/ 0 w 2514600"/>
                    <a:gd name="connsiteY0-20" fmla="*/ 779463 h 779463"/>
                    <a:gd name="connsiteX1-21" fmla="*/ 1257300 w 2514600"/>
                    <a:gd name="connsiteY1-22" fmla="*/ 0 h 779463"/>
                    <a:gd name="connsiteX2-23" fmla="*/ 2514600 w 2514600"/>
                    <a:gd name="connsiteY2-24" fmla="*/ 779463 h 779463"/>
                    <a:gd name="connsiteX0-25" fmla="*/ 0 w 2514600"/>
                    <a:gd name="connsiteY0-26" fmla="*/ 779463 h 779463"/>
                    <a:gd name="connsiteX1-27" fmla="*/ 1257300 w 2514600"/>
                    <a:gd name="connsiteY1-28" fmla="*/ 0 h 779463"/>
                    <a:gd name="connsiteX2-29" fmla="*/ 2514600 w 2514600"/>
                    <a:gd name="connsiteY2-30" fmla="*/ 779463 h 779463"/>
                    <a:gd name="connsiteX0-31" fmla="*/ 0 w 2514600"/>
                    <a:gd name="connsiteY0-32" fmla="*/ 779463 h 779463"/>
                    <a:gd name="connsiteX1-33" fmla="*/ 1257300 w 2514600"/>
                    <a:gd name="connsiteY1-34" fmla="*/ 0 h 779463"/>
                    <a:gd name="connsiteX2-35" fmla="*/ 2514600 w 2514600"/>
                    <a:gd name="connsiteY2-36" fmla="*/ 779463 h 779463"/>
                    <a:gd name="connsiteX0-37" fmla="*/ 0 w 2514600"/>
                    <a:gd name="connsiteY0-38" fmla="*/ 779463 h 779463"/>
                    <a:gd name="connsiteX1-39" fmla="*/ 1257300 w 2514600"/>
                    <a:gd name="connsiteY1-40" fmla="*/ 0 h 779463"/>
                    <a:gd name="connsiteX2-41" fmla="*/ 2514600 w 2514600"/>
                    <a:gd name="connsiteY2-42" fmla="*/ 779463 h 779463"/>
                    <a:gd name="connsiteX0-43" fmla="*/ 0 w 2519363"/>
                    <a:gd name="connsiteY0-44" fmla="*/ 779463 h 781050"/>
                    <a:gd name="connsiteX1-45" fmla="*/ 1257300 w 2519363"/>
                    <a:gd name="connsiteY1-46" fmla="*/ 0 h 781050"/>
                    <a:gd name="connsiteX2-47" fmla="*/ 2519363 w 2519363"/>
                    <a:gd name="connsiteY2-48" fmla="*/ 781050 h 781050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</a:cxnLst>
                  <a:rect l="l" t="t" r="r" b="b"/>
                  <a:pathLst>
                    <a:path w="2519363" h="781050">
                      <a:moveTo>
                        <a:pt x="0" y="779463"/>
                      </a:moveTo>
                      <a:cubicBezTo>
                        <a:pt x="1588" y="309563"/>
                        <a:pt x="657225" y="0"/>
                        <a:pt x="1257300" y="0"/>
                      </a:cubicBezTo>
                      <a:cubicBezTo>
                        <a:pt x="1919287" y="0"/>
                        <a:pt x="2503488" y="327025"/>
                        <a:pt x="2519363" y="78105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57" name="直接箭头连接符 56">
                <a:extLst>
                  <a:ext uri="{FF2B5EF4-FFF2-40B4-BE49-F238E27FC236}">
                    <a16:creationId xmlns:a16="http://schemas.microsoft.com/office/drawing/2014/main" id="{448971D3-E8BC-8483-22A6-CF63DC664BB2}"/>
                  </a:ext>
                </a:extLst>
              </p:cNvPr>
              <p:cNvCxnSpPr/>
              <p:nvPr/>
            </p:nvCxnSpPr>
            <p:spPr>
              <a:xfrm>
                <a:off x="4505648" y="1661119"/>
                <a:ext cx="0" cy="540000"/>
              </a:xfrm>
              <a:prstGeom prst="straightConnector1">
                <a:avLst/>
              </a:prstGeom>
              <a:ln w="12700">
                <a:headEnd type="stealth" w="lg" len="lg"/>
                <a:tailEnd type="none" w="lg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8" name="任意多边形: 形状 57">
                <a:extLst>
                  <a:ext uri="{FF2B5EF4-FFF2-40B4-BE49-F238E27FC236}">
                    <a16:creationId xmlns:a16="http://schemas.microsoft.com/office/drawing/2014/main" id="{34F5CE45-2A44-6E54-E3C0-6CD32E0A01B4}"/>
                  </a:ext>
                </a:extLst>
              </p:cNvPr>
              <p:cNvSpPr/>
              <p:nvPr/>
            </p:nvSpPr>
            <p:spPr>
              <a:xfrm flipV="1">
                <a:off x="3841075" y="3276454"/>
                <a:ext cx="1331492" cy="263273"/>
              </a:xfrm>
              <a:custGeom>
                <a:avLst/>
                <a:gdLst>
                  <a:gd name="connsiteX0" fmla="*/ 0 w 2514600"/>
                  <a:gd name="connsiteY0" fmla="*/ 784225 h 784225"/>
                  <a:gd name="connsiteX1" fmla="*/ 1250950 w 2514600"/>
                  <a:gd name="connsiteY1" fmla="*/ 0 h 784225"/>
                  <a:gd name="connsiteX2" fmla="*/ 2514600 w 2514600"/>
                  <a:gd name="connsiteY2" fmla="*/ 784225 h 784225"/>
                  <a:gd name="connsiteX0-1" fmla="*/ 108 w 2514708"/>
                  <a:gd name="connsiteY0-2" fmla="*/ 784225 h 784225"/>
                  <a:gd name="connsiteX1-3" fmla="*/ 1251058 w 2514708"/>
                  <a:gd name="connsiteY1-4" fmla="*/ 0 h 784225"/>
                  <a:gd name="connsiteX2-5" fmla="*/ 2514708 w 2514708"/>
                  <a:gd name="connsiteY2-6" fmla="*/ 784225 h 784225"/>
                  <a:gd name="connsiteX0-7" fmla="*/ 137 w 2514737"/>
                  <a:gd name="connsiteY0-8" fmla="*/ 784225 h 784225"/>
                  <a:gd name="connsiteX1-9" fmla="*/ 1251087 w 2514737"/>
                  <a:gd name="connsiteY1-10" fmla="*/ 0 h 784225"/>
                  <a:gd name="connsiteX2-11" fmla="*/ 2514737 w 2514737"/>
                  <a:gd name="connsiteY2-12" fmla="*/ 784225 h 784225"/>
                  <a:gd name="connsiteX0-13" fmla="*/ 0 w 2514600"/>
                  <a:gd name="connsiteY0-14" fmla="*/ 784225 h 784225"/>
                  <a:gd name="connsiteX1-15" fmla="*/ 1250950 w 2514600"/>
                  <a:gd name="connsiteY1-16" fmla="*/ 0 h 784225"/>
                  <a:gd name="connsiteX2-17" fmla="*/ 2514600 w 2514600"/>
                  <a:gd name="connsiteY2-18" fmla="*/ 784225 h 784225"/>
                  <a:gd name="connsiteX0-19" fmla="*/ 0 w 2514600"/>
                  <a:gd name="connsiteY0-20" fmla="*/ 779463 h 779463"/>
                  <a:gd name="connsiteX1-21" fmla="*/ 1257300 w 2514600"/>
                  <a:gd name="connsiteY1-22" fmla="*/ 0 h 779463"/>
                  <a:gd name="connsiteX2-23" fmla="*/ 2514600 w 2514600"/>
                  <a:gd name="connsiteY2-24" fmla="*/ 779463 h 779463"/>
                  <a:gd name="connsiteX0-25" fmla="*/ 0 w 2514600"/>
                  <a:gd name="connsiteY0-26" fmla="*/ 779463 h 779463"/>
                  <a:gd name="connsiteX1-27" fmla="*/ 1257300 w 2514600"/>
                  <a:gd name="connsiteY1-28" fmla="*/ 0 h 779463"/>
                  <a:gd name="connsiteX2-29" fmla="*/ 2514600 w 2514600"/>
                  <a:gd name="connsiteY2-30" fmla="*/ 779463 h 779463"/>
                  <a:gd name="connsiteX0-31" fmla="*/ 0 w 2514600"/>
                  <a:gd name="connsiteY0-32" fmla="*/ 779463 h 779463"/>
                  <a:gd name="connsiteX1-33" fmla="*/ 1257300 w 2514600"/>
                  <a:gd name="connsiteY1-34" fmla="*/ 0 h 779463"/>
                  <a:gd name="connsiteX2-35" fmla="*/ 2514600 w 2514600"/>
                  <a:gd name="connsiteY2-36" fmla="*/ 779463 h 779463"/>
                  <a:gd name="connsiteX0-37" fmla="*/ 0 w 2514600"/>
                  <a:gd name="connsiteY0-38" fmla="*/ 779463 h 779463"/>
                  <a:gd name="connsiteX1-39" fmla="*/ 1257300 w 2514600"/>
                  <a:gd name="connsiteY1-40" fmla="*/ 0 h 779463"/>
                  <a:gd name="connsiteX2-41" fmla="*/ 2514600 w 2514600"/>
                  <a:gd name="connsiteY2-42" fmla="*/ 779463 h 779463"/>
                  <a:gd name="connsiteX0-43" fmla="*/ 0 w 2519363"/>
                  <a:gd name="connsiteY0-44" fmla="*/ 779463 h 781050"/>
                  <a:gd name="connsiteX1-45" fmla="*/ 1257300 w 2519363"/>
                  <a:gd name="connsiteY1-46" fmla="*/ 0 h 781050"/>
                  <a:gd name="connsiteX2-47" fmla="*/ 2519363 w 2519363"/>
                  <a:gd name="connsiteY2-48" fmla="*/ 781050 h 78105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</a:cxnLst>
                <a:rect l="l" t="t" r="r" b="b"/>
                <a:pathLst>
                  <a:path w="2519363" h="781050">
                    <a:moveTo>
                      <a:pt x="0" y="779463"/>
                    </a:moveTo>
                    <a:cubicBezTo>
                      <a:pt x="1588" y="309563"/>
                      <a:pt x="657225" y="0"/>
                      <a:pt x="1257300" y="0"/>
                    </a:cubicBezTo>
                    <a:cubicBezTo>
                      <a:pt x="1919287" y="0"/>
                      <a:pt x="2503488" y="327025"/>
                      <a:pt x="2519363" y="78105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59" name="组合 58">
                <a:extLst>
                  <a:ext uri="{FF2B5EF4-FFF2-40B4-BE49-F238E27FC236}">
                    <a16:creationId xmlns:a16="http://schemas.microsoft.com/office/drawing/2014/main" id="{D03FEF90-BDB9-9EA1-FA34-943FF014C289}"/>
                  </a:ext>
                </a:extLst>
              </p:cNvPr>
              <p:cNvGrpSpPr/>
              <p:nvPr/>
            </p:nvGrpSpPr>
            <p:grpSpPr>
              <a:xfrm rot="7306225" flipH="1">
                <a:off x="4159959" y="2253696"/>
                <a:ext cx="774366" cy="2143287"/>
                <a:chOff x="7301497" y="1000125"/>
                <a:chExt cx="774366" cy="2153251"/>
              </a:xfrm>
            </p:grpSpPr>
            <p:cxnSp>
              <p:nvCxnSpPr>
                <p:cNvPr id="60" name="直接箭头连接符 59">
                  <a:extLst>
                    <a:ext uri="{FF2B5EF4-FFF2-40B4-BE49-F238E27FC236}">
                      <a16:creationId xmlns:a16="http://schemas.microsoft.com/office/drawing/2014/main" id="{4BFA723C-E918-7805-2E61-9F3BDE00F2C8}"/>
                    </a:ext>
                  </a:extLst>
                </p:cNvPr>
                <p:cNvCxnSpPr/>
                <p:nvPr/>
              </p:nvCxnSpPr>
              <p:spPr>
                <a:xfrm>
                  <a:off x="7687131" y="1000125"/>
                  <a:ext cx="0" cy="382765"/>
                </a:xfrm>
                <a:prstGeom prst="straightConnector1">
                  <a:avLst/>
                </a:prstGeom>
                <a:ln w="12700">
                  <a:headEnd type="stealth" w="lg" len="lg"/>
                  <a:tailEnd type="none" w="lg" len="med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接连接符 60">
                  <a:extLst>
                    <a:ext uri="{FF2B5EF4-FFF2-40B4-BE49-F238E27FC236}">
                      <a16:creationId xmlns:a16="http://schemas.microsoft.com/office/drawing/2014/main" id="{3C113466-7C4D-EC50-05A4-E1EF6F8A13B4}"/>
                    </a:ext>
                  </a:extLst>
                </p:cNvPr>
                <p:cNvCxnSpPr/>
                <p:nvPr/>
              </p:nvCxnSpPr>
              <p:spPr>
                <a:xfrm rot="7306225" flipV="1">
                  <a:off x="7057889" y="1739682"/>
                  <a:ext cx="1261581" cy="774366"/>
                </a:xfrm>
                <a:prstGeom prst="line">
                  <a:avLst/>
                </a:prstGeom>
                <a:ln w="12700">
                  <a:solidFill>
                    <a:schemeClr val="bg1">
                      <a:lumMod val="65000"/>
                    </a:schemeClr>
                  </a:solidFill>
                  <a:prstDash val="lgDashDotDot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直接连接符 61">
                  <a:extLst>
                    <a:ext uri="{FF2B5EF4-FFF2-40B4-BE49-F238E27FC236}">
                      <a16:creationId xmlns:a16="http://schemas.microsoft.com/office/drawing/2014/main" id="{2B6D3949-BE5D-F041-4847-4CEF97AAB801}"/>
                    </a:ext>
                  </a:extLst>
                </p:cNvPr>
                <p:cNvCxnSpPr/>
                <p:nvPr/>
              </p:nvCxnSpPr>
              <p:spPr>
                <a:xfrm>
                  <a:off x="7686883" y="2877812"/>
                  <a:ext cx="0" cy="275564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12FBE11F-842E-AC45-2F1B-E9F37545A017}"/>
                </a:ext>
              </a:extLst>
            </p:cNvPr>
            <p:cNvSpPr txBox="1"/>
            <p:nvPr/>
          </p:nvSpPr>
          <p:spPr>
            <a:xfrm>
              <a:off x="5307342" y="1343855"/>
              <a:ext cx="346662" cy="398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</a:t>
              </a:r>
              <a:endParaRPr lang="zh-CN" altLang="en-US" sz="1400" i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74" name="组合 73">
            <a:extLst>
              <a:ext uri="{FF2B5EF4-FFF2-40B4-BE49-F238E27FC236}">
                <a16:creationId xmlns:a16="http://schemas.microsoft.com/office/drawing/2014/main" id="{1ECCC9BD-9D62-9E8E-0EFE-F001BB1F9677}"/>
              </a:ext>
            </a:extLst>
          </p:cNvPr>
          <p:cNvGrpSpPr/>
          <p:nvPr/>
        </p:nvGrpSpPr>
        <p:grpSpPr>
          <a:xfrm>
            <a:off x="6507813" y="2285175"/>
            <a:ext cx="1717485" cy="2597670"/>
            <a:chOff x="6598649" y="962314"/>
            <a:chExt cx="2568523" cy="3884853"/>
          </a:xfrm>
        </p:grpSpPr>
        <p:cxnSp>
          <p:nvCxnSpPr>
            <p:cNvPr id="75" name="直接箭头连接符 74">
              <a:extLst>
                <a:ext uri="{FF2B5EF4-FFF2-40B4-BE49-F238E27FC236}">
                  <a16:creationId xmlns:a16="http://schemas.microsoft.com/office/drawing/2014/main" id="{496CF6F4-A01D-E88E-2B03-4CD03CDDAE44}"/>
                </a:ext>
              </a:extLst>
            </p:cNvPr>
            <p:cNvCxnSpPr/>
            <p:nvPr/>
          </p:nvCxnSpPr>
          <p:spPr>
            <a:xfrm flipV="1">
              <a:off x="6724793" y="2466480"/>
              <a:ext cx="2101708" cy="1301812"/>
            </a:xfrm>
            <a:prstGeom prst="straightConnector1">
              <a:avLst/>
            </a:prstGeom>
            <a:ln w="12700">
              <a:headEnd type="stealth" w="lg" len="lg"/>
              <a:tailEnd type="non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6" name="文本框 75">
              <a:extLst>
                <a:ext uri="{FF2B5EF4-FFF2-40B4-BE49-F238E27FC236}">
                  <a16:creationId xmlns:a16="http://schemas.microsoft.com/office/drawing/2014/main" id="{24432174-DD10-11B1-D5DB-AED201F4E8DA}"/>
                </a:ext>
              </a:extLst>
            </p:cNvPr>
            <p:cNvSpPr txBox="1"/>
            <p:nvPr/>
          </p:nvSpPr>
          <p:spPr>
            <a:xfrm>
              <a:off x="6598649" y="3683153"/>
              <a:ext cx="415215" cy="4602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X</a:t>
              </a:r>
              <a:endParaRPr lang="zh-CN" altLang="en-US" sz="1400" i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7" name="文本框 76">
              <a:extLst>
                <a:ext uri="{FF2B5EF4-FFF2-40B4-BE49-F238E27FC236}">
                  <a16:creationId xmlns:a16="http://schemas.microsoft.com/office/drawing/2014/main" id="{351CDFA4-48E1-13AF-4916-CAF85665D44D}"/>
                </a:ext>
              </a:extLst>
            </p:cNvPr>
            <p:cNvSpPr txBox="1"/>
            <p:nvPr/>
          </p:nvSpPr>
          <p:spPr>
            <a:xfrm>
              <a:off x="8759148" y="3683153"/>
              <a:ext cx="408024" cy="4602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Y</a:t>
              </a:r>
              <a:endParaRPr lang="zh-CN" altLang="en-US" sz="1400" i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78" name="直接箭头连接符 77">
              <a:extLst>
                <a:ext uri="{FF2B5EF4-FFF2-40B4-BE49-F238E27FC236}">
                  <a16:creationId xmlns:a16="http://schemas.microsoft.com/office/drawing/2014/main" id="{C6370B1A-4408-01F0-722E-11654844F9C3}"/>
                </a:ext>
              </a:extLst>
            </p:cNvPr>
            <p:cNvCxnSpPr/>
            <p:nvPr/>
          </p:nvCxnSpPr>
          <p:spPr>
            <a:xfrm>
              <a:off x="7822922" y="1190653"/>
              <a:ext cx="0" cy="3656514"/>
            </a:xfrm>
            <a:prstGeom prst="straightConnector1">
              <a:avLst/>
            </a:prstGeom>
            <a:ln w="12700">
              <a:headEnd type="stealth" w="lg" len="lg"/>
              <a:tailEnd type="non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直接箭头连接符 78">
              <a:extLst>
                <a:ext uri="{FF2B5EF4-FFF2-40B4-BE49-F238E27FC236}">
                  <a16:creationId xmlns:a16="http://schemas.microsoft.com/office/drawing/2014/main" id="{5160B9B3-1C59-7483-6FFC-537D7B353F2C}"/>
                </a:ext>
              </a:extLst>
            </p:cNvPr>
            <p:cNvCxnSpPr/>
            <p:nvPr/>
          </p:nvCxnSpPr>
          <p:spPr>
            <a:xfrm flipH="1" flipV="1">
              <a:off x="6815668" y="2464363"/>
              <a:ext cx="2107725" cy="1303928"/>
            </a:xfrm>
            <a:prstGeom prst="straightConnector1">
              <a:avLst/>
            </a:prstGeom>
            <a:ln w="12700">
              <a:headEnd type="stealth" w="lg" len="lg"/>
              <a:tailEnd type="non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80" name="组合 79">
              <a:extLst>
                <a:ext uri="{FF2B5EF4-FFF2-40B4-BE49-F238E27FC236}">
                  <a16:creationId xmlns:a16="http://schemas.microsoft.com/office/drawing/2014/main" id="{8F1F57A5-D4A6-4112-D9C5-6EA05ACA7F03}"/>
                </a:ext>
              </a:extLst>
            </p:cNvPr>
            <p:cNvGrpSpPr/>
            <p:nvPr/>
          </p:nvGrpSpPr>
          <p:grpSpPr>
            <a:xfrm>
              <a:off x="7230559" y="1706191"/>
              <a:ext cx="1192747" cy="1395804"/>
              <a:chOff x="9320113" y="2836424"/>
              <a:chExt cx="1031557" cy="1207172"/>
            </a:xfrm>
          </p:grpSpPr>
          <p:cxnSp>
            <p:nvCxnSpPr>
              <p:cNvPr id="92" name="直接连接符 91">
                <a:extLst>
                  <a:ext uri="{FF2B5EF4-FFF2-40B4-BE49-F238E27FC236}">
                    <a16:creationId xmlns:a16="http://schemas.microsoft.com/office/drawing/2014/main" id="{48A13293-D307-ED87-B753-24ABF674CC96}"/>
                  </a:ext>
                </a:extLst>
              </p:cNvPr>
              <p:cNvCxnSpPr/>
              <p:nvPr/>
            </p:nvCxnSpPr>
            <p:spPr>
              <a:xfrm flipH="1" flipV="1">
                <a:off x="9665377" y="2847975"/>
                <a:ext cx="169049" cy="1186389"/>
              </a:xfrm>
              <a:prstGeom prst="line">
                <a:avLst/>
              </a:prstGeom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>
                <a:extLst>
                  <a:ext uri="{FF2B5EF4-FFF2-40B4-BE49-F238E27FC236}">
                    <a16:creationId xmlns:a16="http://schemas.microsoft.com/office/drawing/2014/main" id="{1A83EBDE-D4E4-3FD2-659B-65C673EA3F63}"/>
                  </a:ext>
                </a:extLst>
              </p:cNvPr>
              <p:cNvCxnSpPr/>
              <p:nvPr/>
            </p:nvCxnSpPr>
            <p:spPr>
              <a:xfrm flipV="1">
                <a:off x="9834427" y="2843213"/>
                <a:ext cx="169715" cy="1195766"/>
              </a:xfrm>
              <a:prstGeom prst="line">
                <a:avLst/>
              </a:prstGeom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94" name="组合 93">
                <a:extLst>
                  <a:ext uri="{FF2B5EF4-FFF2-40B4-BE49-F238E27FC236}">
                    <a16:creationId xmlns:a16="http://schemas.microsoft.com/office/drawing/2014/main" id="{9B3032BE-497A-78B0-DC46-5D572637A667}"/>
                  </a:ext>
                </a:extLst>
              </p:cNvPr>
              <p:cNvGrpSpPr/>
              <p:nvPr/>
            </p:nvGrpSpPr>
            <p:grpSpPr>
              <a:xfrm>
                <a:off x="9321212" y="2836424"/>
                <a:ext cx="1030458" cy="299946"/>
                <a:chOff x="10839605" y="2399760"/>
                <a:chExt cx="1331492" cy="522858"/>
              </a:xfrm>
            </p:grpSpPr>
            <p:sp>
              <p:nvSpPr>
                <p:cNvPr id="99" name="任意多边形: 形状 98">
                  <a:extLst>
                    <a:ext uri="{FF2B5EF4-FFF2-40B4-BE49-F238E27FC236}">
                      <a16:creationId xmlns:a16="http://schemas.microsoft.com/office/drawing/2014/main" id="{EA15C75D-65C3-67F7-E404-54B07CF33DB3}"/>
                    </a:ext>
                  </a:extLst>
                </p:cNvPr>
                <p:cNvSpPr/>
                <p:nvPr/>
              </p:nvSpPr>
              <p:spPr>
                <a:xfrm>
                  <a:off x="10839605" y="2399760"/>
                  <a:ext cx="1331492" cy="263273"/>
                </a:xfrm>
                <a:custGeom>
                  <a:avLst/>
                  <a:gdLst>
                    <a:gd name="connsiteX0" fmla="*/ 0 w 2514600"/>
                    <a:gd name="connsiteY0" fmla="*/ 784225 h 784225"/>
                    <a:gd name="connsiteX1" fmla="*/ 1250950 w 2514600"/>
                    <a:gd name="connsiteY1" fmla="*/ 0 h 784225"/>
                    <a:gd name="connsiteX2" fmla="*/ 2514600 w 2514600"/>
                    <a:gd name="connsiteY2" fmla="*/ 784225 h 784225"/>
                    <a:gd name="connsiteX0-1" fmla="*/ 108 w 2514708"/>
                    <a:gd name="connsiteY0-2" fmla="*/ 784225 h 784225"/>
                    <a:gd name="connsiteX1-3" fmla="*/ 1251058 w 2514708"/>
                    <a:gd name="connsiteY1-4" fmla="*/ 0 h 784225"/>
                    <a:gd name="connsiteX2-5" fmla="*/ 2514708 w 2514708"/>
                    <a:gd name="connsiteY2-6" fmla="*/ 784225 h 784225"/>
                    <a:gd name="connsiteX0-7" fmla="*/ 137 w 2514737"/>
                    <a:gd name="connsiteY0-8" fmla="*/ 784225 h 784225"/>
                    <a:gd name="connsiteX1-9" fmla="*/ 1251087 w 2514737"/>
                    <a:gd name="connsiteY1-10" fmla="*/ 0 h 784225"/>
                    <a:gd name="connsiteX2-11" fmla="*/ 2514737 w 2514737"/>
                    <a:gd name="connsiteY2-12" fmla="*/ 784225 h 784225"/>
                    <a:gd name="connsiteX0-13" fmla="*/ 0 w 2514600"/>
                    <a:gd name="connsiteY0-14" fmla="*/ 784225 h 784225"/>
                    <a:gd name="connsiteX1-15" fmla="*/ 1250950 w 2514600"/>
                    <a:gd name="connsiteY1-16" fmla="*/ 0 h 784225"/>
                    <a:gd name="connsiteX2-17" fmla="*/ 2514600 w 2514600"/>
                    <a:gd name="connsiteY2-18" fmla="*/ 784225 h 784225"/>
                    <a:gd name="connsiteX0-19" fmla="*/ 0 w 2514600"/>
                    <a:gd name="connsiteY0-20" fmla="*/ 779463 h 779463"/>
                    <a:gd name="connsiteX1-21" fmla="*/ 1257300 w 2514600"/>
                    <a:gd name="connsiteY1-22" fmla="*/ 0 h 779463"/>
                    <a:gd name="connsiteX2-23" fmla="*/ 2514600 w 2514600"/>
                    <a:gd name="connsiteY2-24" fmla="*/ 779463 h 779463"/>
                    <a:gd name="connsiteX0-25" fmla="*/ 0 w 2514600"/>
                    <a:gd name="connsiteY0-26" fmla="*/ 779463 h 779463"/>
                    <a:gd name="connsiteX1-27" fmla="*/ 1257300 w 2514600"/>
                    <a:gd name="connsiteY1-28" fmla="*/ 0 h 779463"/>
                    <a:gd name="connsiteX2-29" fmla="*/ 2514600 w 2514600"/>
                    <a:gd name="connsiteY2-30" fmla="*/ 779463 h 779463"/>
                    <a:gd name="connsiteX0-31" fmla="*/ 0 w 2514600"/>
                    <a:gd name="connsiteY0-32" fmla="*/ 779463 h 779463"/>
                    <a:gd name="connsiteX1-33" fmla="*/ 1257300 w 2514600"/>
                    <a:gd name="connsiteY1-34" fmla="*/ 0 h 779463"/>
                    <a:gd name="connsiteX2-35" fmla="*/ 2514600 w 2514600"/>
                    <a:gd name="connsiteY2-36" fmla="*/ 779463 h 779463"/>
                    <a:gd name="connsiteX0-37" fmla="*/ 0 w 2514600"/>
                    <a:gd name="connsiteY0-38" fmla="*/ 779463 h 779463"/>
                    <a:gd name="connsiteX1-39" fmla="*/ 1257300 w 2514600"/>
                    <a:gd name="connsiteY1-40" fmla="*/ 0 h 779463"/>
                    <a:gd name="connsiteX2-41" fmla="*/ 2514600 w 2514600"/>
                    <a:gd name="connsiteY2-42" fmla="*/ 779463 h 779463"/>
                    <a:gd name="connsiteX0-43" fmla="*/ 0 w 2519363"/>
                    <a:gd name="connsiteY0-44" fmla="*/ 779463 h 781050"/>
                    <a:gd name="connsiteX1-45" fmla="*/ 1257300 w 2519363"/>
                    <a:gd name="connsiteY1-46" fmla="*/ 0 h 781050"/>
                    <a:gd name="connsiteX2-47" fmla="*/ 2519363 w 2519363"/>
                    <a:gd name="connsiteY2-48" fmla="*/ 781050 h 781050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</a:cxnLst>
                  <a:rect l="l" t="t" r="r" b="b"/>
                  <a:pathLst>
                    <a:path w="2519363" h="781050">
                      <a:moveTo>
                        <a:pt x="0" y="779463"/>
                      </a:moveTo>
                      <a:cubicBezTo>
                        <a:pt x="1588" y="309563"/>
                        <a:pt x="657225" y="0"/>
                        <a:pt x="1257300" y="0"/>
                      </a:cubicBezTo>
                      <a:cubicBezTo>
                        <a:pt x="1919287" y="0"/>
                        <a:pt x="2503488" y="327025"/>
                        <a:pt x="2519363" y="781050"/>
                      </a:cubicBezTo>
                    </a:path>
                  </a:pathLst>
                </a:custGeom>
                <a:solidFill>
                  <a:srgbClr val="FBE5D6">
                    <a:alpha val="56078"/>
                  </a:srgbClr>
                </a:solidFill>
                <a:ln>
                  <a:solidFill>
                    <a:srgbClr val="D01602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0" name="任意多边形: 形状 99">
                  <a:extLst>
                    <a:ext uri="{FF2B5EF4-FFF2-40B4-BE49-F238E27FC236}">
                      <a16:creationId xmlns:a16="http://schemas.microsoft.com/office/drawing/2014/main" id="{1F04388D-8B8D-80CA-A585-13B4DD12AB76}"/>
                    </a:ext>
                  </a:extLst>
                </p:cNvPr>
                <p:cNvSpPr/>
                <p:nvPr/>
              </p:nvSpPr>
              <p:spPr>
                <a:xfrm flipV="1">
                  <a:off x="10839605" y="2659345"/>
                  <a:ext cx="1331492" cy="263273"/>
                </a:xfrm>
                <a:custGeom>
                  <a:avLst/>
                  <a:gdLst>
                    <a:gd name="connsiteX0" fmla="*/ 0 w 2514600"/>
                    <a:gd name="connsiteY0" fmla="*/ 784225 h 784225"/>
                    <a:gd name="connsiteX1" fmla="*/ 1250950 w 2514600"/>
                    <a:gd name="connsiteY1" fmla="*/ 0 h 784225"/>
                    <a:gd name="connsiteX2" fmla="*/ 2514600 w 2514600"/>
                    <a:gd name="connsiteY2" fmla="*/ 784225 h 784225"/>
                    <a:gd name="connsiteX0-1" fmla="*/ 108 w 2514708"/>
                    <a:gd name="connsiteY0-2" fmla="*/ 784225 h 784225"/>
                    <a:gd name="connsiteX1-3" fmla="*/ 1251058 w 2514708"/>
                    <a:gd name="connsiteY1-4" fmla="*/ 0 h 784225"/>
                    <a:gd name="connsiteX2-5" fmla="*/ 2514708 w 2514708"/>
                    <a:gd name="connsiteY2-6" fmla="*/ 784225 h 784225"/>
                    <a:gd name="connsiteX0-7" fmla="*/ 137 w 2514737"/>
                    <a:gd name="connsiteY0-8" fmla="*/ 784225 h 784225"/>
                    <a:gd name="connsiteX1-9" fmla="*/ 1251087 w 2514737"/>
                    <a:gd name="connsiteY1-10" fmla="*/ 0 h 784225"/>
                    <a:gd name="connsiteX2-11" fmla="*/ 2514737 w 2514737"/>
                    <a:gd name="connsiteY2-12" fmla="*/ 784225 h 784225"/>
                    <a:gd name="connsiteX0-13" fmla="*/ 0 w 2514600"/>
                    <a:gd name="connsiteY0-14" fmla="*/ 784225 h 784225"/>
                    <a:gd name="connsiteX1-15" fmla="*/ 1250950 w 2514600"/>
                    <a:gd name="connsiteY1-16" fmla="*/ 0 h 784225"/>
                    <a:gd name="connsiteX2-17" fmla="*/ 2514600 w 2514600"/>
                    <a:gd name="connsiteY2-18" fmla="*/ 784225 h 784225"/>
                    <a:gd name="connsiteX0-19" fmla="*/ 0 w 2514600"/>
                    <a:gd name="connsiteY0-20" fmla="*/ 779463 h 779463"/>
                    <a:gd name="connsiteX1-21" fmla="*/ 1257300 w 2514600"/>
                    <a:gd name="connsiteY1-22" fmla="*/ 0 h 779463"/>
                    <a:gd name="connsiteX2-23" fmla="*/ 2514600 w 2514600"/>
                    <a:gd name="connsiteY2-24" fmla="*/ 779463 h 779463"/>
                    <a:gd name="connsiteX0-25" fmla="*/ 0 w 2514600"/>
                    <a:gd name="connsiteY0-26" fmla="*/ 779463 h 779463"/>
                    <a:gd name="connsiteX1-27" fmla="*/ 1257300 w 2514600"/>
                    <a:gd name="connsiteY1-28" fmla="*/ 0 h 779463"/>
                    <a:gd name="connsiteX2-29" fmla="*/ 2514600 w 2514600"/>
                    <a:gd name="connsiteY2-30" fmla="*/ 779463 h 779463"/>
                    <a:gd name="connsiteX0-31" fmla="*/ 0 w 2514600"/>
                    <a:gd name="connsiteY0-32" fmla="*/ 779463 h 779463"/>
                    <a:gd name="connsiteX1-33" fmla="*/ 1257300 w 2514600"/>
                    <a:gd name="connsiteY1-34" fmla="*/ 0 h 779463"/>
                    <a:gd name="connsiteX2-35" fmla="*/ 2514600 w 2514600"/>
                    <a:gd name="connsiteY2-36" fmla="*/ 779463 h 779463"/>
                    <a:gd name="connsiteX0-37" fmla="*/ 0 w 2514600"/>
                    <a:gd name="connsiteY0-38" fmla="*/ 779463 h 779463"/>
                    <a:gd name="connsiteX1-39" fmla="*/ 1257300 w 2514600"/>
                    <a:gd name="connsiteY1-40" fmla="*/ 0 h 779463"/>
                    <a:gd name="connsiteX2-41" fmla="*/ 2514600 w 2514600"/>
                    <a:gd name="connsiteY2-42" fmla="*/ 779463 h 779463"/>
                    <a:gd name="connsiteX0-43" fmla="*/ 0 w 2519363"/>
                    <a:gd name="connsiteY0-44" fmla="*/ 779463 h 781050"/>
                    <a:gd name="connsiteX1-45" fmla="*/ 1257300 w 2519363"/>
                    <a:gd name="connsiteY1-46" fmla="*/ 0 h 781050"/>
                    <a:gd name="connsiteX2-47" fmla="*/ 2519363 w 2519363"/>
                    <a:gd name="connsiteY2-48" fmla="*/ 781050 h 781050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</a:cxnLst>
                  <a:rect l="l" t="t" r="r" b="b"/>
                  <a:pathLst>
                    <a:path w="2519363" h="781050">
                      <a:moveTo>
                        <a:pt x="0" y="779463"/>
                      </a:moveTo>
                      <a:cubicBezTo>
                        <a:pt x="1588" y="309563"/>
                        <a:pt x="657225" y="0"/>
                        <a:pt x="1257300" y="0"/>
                      </a:cubicBezTo>
                      <a:cubicBezTo>
                        <a:pt x="1919287" y="0"/>
                        <a:pt x="2503488" y="327025"/>
                        <a:pt x="2519363" y="781050"/>
                      </a:cubicBezTo>
                    </a:path>
                  </a:pathLst>
                </a:custGeom>
                <a:solidFill>
                  <a:srgbClr val="FBE5D6">
                    <a:alpha val="56078"/>
                  </a:srgbClr>
                </a:solidFill>
                <a:ln>
                  <a:solidFill>
                    <a:srgbClr val="D01602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95" name="直接连接符 94">
                <a:extLst>
                  <a:ext uri="{FF2B5EF4-FFF2-40B4-BE49-F238E27FC236}">
                    <a16:creationId xmlns:a16="http://schemas.microsoft.com/office/drawing/2014/main" id="{8EC3B42E-DF87-BAB2-B07F-6E87A6BC07D2}"/>
                  </a:ext>
                </a:extLst>
              </p:cNvPr>
              <p:cNvCxnSpPr/>
              <p:nvPr/>
            </p:nvCxnSpPr>
            <p:spPr>
              <a:xfrm flipV="1">
                <a:off x="9837355" y="2992073"/>
                <a:ext cx="514314" cy="1046909"/>
              </a:xfrm>
              <a:prstGeom prst="line">
                <a:avLst/>
              </a:prstGeom>
              <a:ln>
                <a:solidFill>
                  <a:srgbClr val="D01602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>
                <a:extLst>
                  <a:ext uri="{FF2B5EF4-FFF2-40B4-BE49-F238E27FC236}">
                    <a16:creationId xmlns:a16="http://schemas.microsoft.com/office/drawing/2014/main" id="{B1C694D4-27FD-F1D5-8889-01ECDEE06C23}"/>
                  </a:ext>
                </a:extLst>
              </p:cNvPr>
              <p:cNvCxnSpPr/>
              <p:nvPr/>
            </p:nvCxnSpPr>
            <p:spPr>
              <a:xfrm flipH="1" flipV="1">
                <a:off x="9320113" y="2992072"/>
                <a:ext cx="514314" cy="1046909"/>
              </a:xfrm>
              <a:prstGeom prst="line">
                <a:avLst/>
              </a:prstGeom>
              <a:ln>
                <a:solidFill>
                  <a:srgbClr val="D01602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>
                <a:extLst>
                  <a:ext uri="{FF2B5EF4-FFF2-40B4-BE49-F238E27FC236}">
                    <a16:creationId xmlns:a16="http://schemas.microsoft.com/office/drawing/2014/main" id="{2A6757FB-0678-C321-176F-21440E300325}"/>
                  </a:ext>
                </a:extLst>
              </p:cNvPr>
              <p:cNvCxnSpPr/>
              <p:nvPr/>
            </p:nvCxnSpPr>
            <p:spPr>
              <a:xfrm flipH="1" flipV="1">
                <a:off x="9650805" y="3129998"/>
                <a:ext cx="183621" cy="908983"/>
              </a:xfrm>
              <a:prstGeom prst="line">
                <a:avLst/>
              </a:prstGeom>
              <a:ln>
                <a:solidFill>
                  <a:srgbClr val="D01602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>
                <a:extLst>
                  <a:ext uri="{FF2B5EF4-FFF2-40B4-BE49-F238E27FC236}">
                    <a16:creationId xmlns:a16="http://schemas.microsoft.com/office/drawing/2014/main" id="{B6A897A8-8DCC-AE09-67D8-FF839FB2ECB2}"/>
                  </a:ext>
                </a:extLst>
              </p:cNvPr>
              <p:cNvCxnSpPr/>
              <p:nvPr/>
            </p:nvCxnSpPr>
            <p:spPr>
              <a:xfrm flipV="1">
                <a:off x="9834427" y="3126123"/>
                <a:ext cx="189814" cy="917473"/>
              </a:xfrm>
              <a:prstGeom prst="line">
                <a:avLst/>
              </a:prstGeom>
              <a:ln>
                <a:solidFill>
                  <a:srgbClr val="D01602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文本框 80">
                  <a:extLst>
                    <a:ext uri="{FF2B5EF4-FFF2-40B4-BE49-F238E27FC236}">
                      <a16:creationId xmlns:a16="http://schemas.microsoft.com/office/drawing/2014/main" id="{FBD78F6A-DF96-04E0-49E2-2B30584D519F}"/>
                    </a:ext>
                  </a:extLst>
                </p:cNvPr>
                <p:cNvSpPr txBox="1"/>
                <p:nvPr/>
              </p:nvSpPr>
              <p:spPr>
                <a:xfrm>
                  <a:off x="7077173" y="972730"/>
                  <a:ext cx="706058" cy="50631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600" b="1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CN" sz="1600" b="1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altLang="zh-CN" sz="1600" b="1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sz="12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81" name="文本框 80">
                  <a:extLst>
                    <a:ext uri="{FF2B5EF4-FFF2-40B4-BE49-F238E27FC236}">
                      <a16:creationId xmlns:a16="http://schemas.microsoft.com/office/drawing/2014/main" id="{FBD78F6A-DF96-04E0-49E2-2B30584D51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77173" y="972730"/>
                  <a:ext cx="706058" cy="50631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2" name="直接箭头连接符 81">
              <a:extLst>
                <a:ext uri="{FF2B5EF4-FFF2-40B4-BE49-F238E27FC236}">
                  <a16:creationId xmlns:a16="http://schemas.microsoft.com/office/drawing/2014/main" id="{87507AEF-1388-8951-B98A-96EE18B3FDA0}"/>
                </a:ext>
              </a:extLst>
            </p:cNvPr>
            <p:cNvCxnSpPr/>
            <p:nvPr/>
          </p:nvCxnSpPr>
          <p:spPr>
            <a:xfrm flipH="1">
              <a:off x="8274491" y="1581670"/>
              <a:ext cx="145048" cy="368391"/>
            </a:xfrm>
            <a:prstGeom prst="straightConnector1">
              <a:avLst/>
            </a:prstGeom>
            <a:ln w="12700">
              <a:solidFill>
                <a:schemeClr val="accent5">
                  <a:lumMod val="75000"/>
                </a:schemeClr>
              </a:solidFill>
              <a:headEnd type="stealth" w="lg" len="lg"/>
              <a:tailEnd type="non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直接箭头连接符 82">
              <a:extLst>
                <a:ext uri="{FF2B5EF4-FFF2-40B4-BE49-F238E27FC236}">
                  <a16:creationId xmlns:a16="http://schemas.microsoft.com/office/drawing/2014/main" id="{E2B7257C-0BA9-3CE5-181D-3109B80EC036}"/>
                </a:ext>
              </a:extLst>
            </p:cNvPr>
            <p:cNvCxnSpPr/>
            <p:nvPr/>
          </p:nvCxnSpPr>
          <p:spPr>
            <a:xfrm>
              <a:off x="7131185" y="1278857"/>
              <a:ext cx="218452" cy="568950"/>
            </a:xfrm>
            <a:prstGeom prst="straightConnector1">
              <a:avLst/>
            </a:prstGeom>
            <a:ln w="12700">
              <a:solidFill>
                <a:schemeClr val="accent5">
                  <a:lumMod val="75000"/>
                </a:schemeClr>
              </a:solidFill>
              <a:headEnd type="stealth" w="lg" len="lg"/>
              <a:tailEnd type="none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直接箭头连接符 83">
              <a:extLst>
                <a:ext uri="{FF2B5EF4-FFF2-40B4-BE49-F238E27FC236}">
                  <a16:creationId xmlns:a16="http://schemas.microsoft.com/office/drawing/2014/main" id="{DA7F9792-AD68-7B94-CD51-A0E9D5EB1193}"/>
                </a:ext>
              </a:extLst>
            </p:cNvPr>
            <p:cNvCxnSpPr/>
            <p:nvPr/>
          </p:nvCxnSpPr>
          <p:spPr>
            <a:xfrm>
              <a:off x="7287952" y="1678743"/>
              <a:ext cx="534144" cy="1406983"/>
            </a:xfrm>
            <a:prstGeom prst="straightConnector1">
              <a:avLst/>
            </a:prstGeom>
            <a:ln w="12700">
              <a:solidFill>
                <a:srgbClr val="2E75B6">
                  <a:alpha val="41961"/>
                </a:srgbClr>
              </a:solidFill>
              <a:prstDash val="dashDot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5" name="直接箭头连接符 84">
              <a:extLst>
                <a:ext uri="{FF2B5EF4-FFF2-40B4-BE49-F238E27FC236}">
                  <a16:creationId xmlns:a16="http://schemas.microsoft.com/office/drawing/2014/main" id="{8C0547E3-4769-BE34-38D3-DC4355988262}"/>
                </a:ext>
              </a:extLst>
            </p:cNvPr>
            <p:cNvCxnSpPr/>
            <p:nvPr/>
          </p:nvCxnSpPr>
          <p:spPr>
            <a:xfrm flipH="1">
              <a:off x="7827405" y="1933742"/>
              <a:ext cx="452390" cy="1151984"/>
            </a:xfrm>
            <a:prstGeom prst="straightConnector1">
              <a:avLst/>
            </a:prstGeom>
            <a:ln w="12700">
              <a:solidFill>
                <a:srgbClr val="2E75B6">
                  <a:alpha val="41961"/>
                </a:srgbClr>
              </a:solidFill>
              <a:prstDash val="dashDot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86" name="组合 85">
              <a:extLst>
                <a:ext uri="{FF2B5EF4-FFF2-40B4-BE49-F238E27FC236}">
                  <a16:creationId xmlns:a16="http://schemas.microsoft.com/office/drawing/2014/main" id="{1A69C6EC-F3FE-2C5B-ACBC-EC13B09E5300}"/>
                </a:ext>
              </a:extLst>
            </p:cNvPr>
            <p:cNvGrpSpPr/>
            <p:nvPr/>
          </p:nvGrpSpPr>
          <p:grpSpPr>
            <a:xfrm>
              <a:off x="7831567" y="1396952"/>
              <a:ext cx="154925" cy="1685046"/>
              <a:chOff x="6911784" y="2283830"/>
              <a:chExt cx="512112" cy="1300794"/>
            </a:xfrm>
          </p:grpSpPr>
          <p:cxnSp>
            <p:nvCxnSpPr>
              <p:cNvPr id="90" name="直接箭头连接符 89">
                <a:extLst>
                  <a:ext uri="{FF2B5EF4-FFF2-40B4-BE49-F238E27FC236}">
                    <a16:creationId xmlns:a16="http://schemas.microsoft.com/office/drawing/2014/main" id="{3088D401-2F86-1ED1-D079-FA2DC2FE749A}"/>
                  </a:ext>
                </a:extLst>
              </p:cNvPr>
              <p:cNvCxnSpPr/>
              <p:nvPr/>
            </p:nvCxnSpPr>
            <p:spPr>
              <a:xfrm flipH="1">
                <a:off x="7333133" y="2283830"/>
                <a:ext cx="90763" cy="260582"/>
              </a:xfrm>
              <a:prstGeom prst="straightConnector1">
                <a:avLst/>
              </a:prstGeom>
              <a:ln w="12700">
                <a:solidFill>
                  <a:schemeClr val="accent5">
                    <a:lumMod val="75000"/>
                  </a:schemeClr>
                </a:solidFill>
                <a:headEnd type="stealth" w="lg" len="lg"/>
                <a:tailEnd type="none" w="lg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直接箭头连接符 90">
                <a:extLst>
                  <a:ext uri="{FF2B5EF4-FFF2-40B4-BE49-F238E27FC236}">
                    <a16:creationId xmlns:a16="http://schemas.microsoft.com/office/drawing/2014/main" id="{4B07D647-8044-5E17-E25F-A6DC8AA059A6}"/>
                  </a:ext>
                </a:extLst>
              </p:cNvPr>
              <p:cNvCxnSpPr/>
              <p:nvPr/>
            </p:nvCxnSpPr>
            <p:spPr>
              <a:xfrm flipH="1">
                <a:off x="6911784" y="2532859"/>
                <a:ext cx="431734" cy="1051765"/>
              </a:xfrm>
              <a:prstGeom prst="straightConnector1">
                <a:avLst/>
              </a:prstGeom>
              <a:ln w="12700">
                <a:solidFill>
                  <a:srgbClr val="2E75B6">
                    <a:alpha val="41961"/>
                  </a:srgbClr>
                </a:solidFill>
                <a:prstDash val="dashDot"/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文本框 86">
                  <a:extLst>
                    <a:ext uri="{FF2B5EF4-FFF2-40B4-BE49-F238E27FC236}">
                      <a16:creationId xmlns:a16="http://schemas.microsoft.com/office/drawing/2014/main" id="{88273BC1-29F8-99D1-01AA-95CB3458AF27}"/>
                    </a:ext>
                  </a:extLst>
                </p:cNvPr>
                <p:cNvSpPr txBox="1"/>
                <p:nvPr/>
              </p:nvSpPr>
              <p:spPr>
                <a:xfrm>
                  <a:off x="7894717" y="1131635"/>
                  <a:ext cx="706058" cy="50631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600" b="1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CN" sz="1600" b="1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altLang="zh-CN" sz="1600" b="1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sz="12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87" name="文本框 86">
                  <a:extLst>
                    <a:ext uri="{FF2B5EF4-FFF2-40B4-BE49-F238E27FC236}">
                      <a16:creationId xmlns:a16="http://schemas.microsoft.com/office/drawing/2014/main" id="{88273BC1-29F8-99D1-01AA-95CB3458AF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94717" y="1131635"/>
                  <a:ext cx="706058" cy="50631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文本框 87">
                  <a:extLst>
                    <a:ext uri="{FF2B5EF4-FFF2-40B4-BE49-F238E27FC236}">
                      <a16:creationId xmlns:a16="http://schemas.microsoft.com/office/drawing/2014/main" id="{0A18784B-E1D2-1130-16E8-3F9F2157AC85}"/>
                    </a:ext>
                  </a:extLst>
                </p:cNvPr>
                <p:cNvSpPr txBox="1"/>
                <p:nvPr/>
              </p:nvSpPr>
              <p:spPr>
                <a:xfrm>
                  <a:off x="8303598" y="1437894"/>
                  <a:ext cx="706058" cy="50631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600" b="1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CN" sz="1600" b="1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altLang="zh-CN" sz="1600" b="1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sz="12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88" name="文本框 87">
                  <a:extLst>
                    <a:ext uri="{FF2B5EF4-FFF2-40B4-BE49-F238E27FC236}">
                      <a16:creationId xmlns:a16="http://schemas.microsoft.com/office/drawing/2014/main" id="{0A18784B-E1D2-1130-16E8-3F9F2157AC8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03598" y="1437894"/>
                  <a:ext cx="706058" cy="50631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9" name="文本框 88">
              <a:extLst>
                <a:ext uri="{FF2B5EF4-FFF2-40B4-BE49-F238E27FC236}">
                  <a16:creationId xmlns:a16="http://schemas.microsoft.com/office/drawing/2014/main" id="{7E653E98-A568-17A5-0D1D-3AE2C25A165D}"/>
                </a:ext>
              </a:extLst>
            </p:cNvPr>
            <p:cNvSpPr txBox="1"/>
            <p:nvPr/>
          </p:nvSpPr>
          <p:spPr>
            <a:xfrm>
              <a:off x="7795575" y="962314"/>
              <a:ext cx="400831" cy="4602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</a:t>
              </a:r>
              <a:endParaRPr lang="zh-CN" altLang="en-US" sz="1400" i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01" name="组合 100">
            <a:extLst>
              <a:ext uri="{FF2B5EF4-FFF2-40B4-BE49-F238E27FC236}">
                <a16:creationId xmlns:a16="http://schemas.microsoft.com/office/drawing/2014/main" id="{9916F897-F973-2132-05D0-1A5E51316DA5}"/>
              </a:ext>
            </a:extLst>
          </p:cNvPr>
          <p:cNvGrpSpPr/>
          <p:nvPr/>
        </p:nvGrpSpPr>
        <p:grpSpPr>
          <a:xfrm>
            <a:off x="8979040" y="2285175"/>
            <a:ext cx="1734424" cy="2593938"/>
            <a:chOff x="9354122" y="1343855"/>
            <a:chExt cx="2243316" cy="3355018"/>
          </a:xfrm>
        </p:grpSpPr>
        <p:grpSp>
          <p:nvGrpSpPr>
            <p:cNvPr id="102" name="组合 101">
              <a:extLst>
                <a:ext uri="{FF2B5EF4-FFF2-40B4-BE49-F238E27FC236}">
                  <a16:creationId xmlns:a16="http://schemas.microsoft.com/office/drawing/2014/main" id="{13C8B864-12FD-665E-4C6C-9A7716164538}"/>
                </a:ext>
              </a:extLst>
            </p:cNvPr>
            <p:cNvGrpSpPr/>
            <p:nvPr/>
          </p:nvGrpSpPr>
          <p:grpSpPr>
            <a:xfrm>
              <a:off x="9354122" y="1541336"/>
              <a:ext cx="2243316" cy="3157537"/>
              <a:chOff x="8417986" y="1834407"/>
              <a:chExt cx="2243316" cy="3157537"/>
            </a:xfrm>
          </p:grpSpPr>
          <p:grpSp>
            <p:nvGrpSpPr>
              <p:cNvPr id="105" name="组合 104">
                <a:extLst>
                  <a:ext uri="{FF2B5EF4-FFF2-40B4-BE49-F238E27FC236}">
                    <a16:creationId xmlns:a16="http://schemas.microsoft.com/office/drawing/2014/main" id="{D9CCB326-1BF4-733C-9D64-69359D80CCB9}"/>
                  </a:ext>
                </a:extLst>
              </p:cNvPr>
              <p:cNvGrpSpPr/>
              <p:nvPr/>
            </p:nvGrpSpPr>
            <p:grpSpPr>
              <a:xfrm>
                <a:off x="8417986" y="1834407"/>
                <a:ext cx="2243316" cy="3157537"/>
                <a:chOff x="6194146" y="1681287"/>
                <a:chExt cx="2243316" cy="3157537"/>
              </a:xfrm>
            </p:grpSpPr>
            <p:grpSp>
              <p:nvGrpSpPr>
                <p:cNvPr id="122" name="组合 121">
                  <a:extLst>
                    <a:ext uri="{FF2B5EF4-FFF2-40B4-BE49-F238E27FC236}">
                      <a16:creationId xmlns:a16="http://schemas.microsoft.com/office/drawing/2014/main" id="{8C07AD07-6CB0-23F6-5988-9A434746F65C}"/>
                    </a:ext>
                  </a:extLst>
                </p:cNvPr>
                <p:cNvGrpSpPr/>
                <p:nvPr/>
              </p:nvGrpSpPr>
              <p:grpSpPr>
                <a:xfrm>
                  <a:off x="7274876" y="2019175"/>
                  <a:ext cx="0" cy="2819649"/>
                  <a:chOff x="7691120" y="848253"/>
                  <a:chExt cx="0" cy="2832758"/>
                </a:xfrm>
              </p:grpSpPr>
              <p:cxnSp>
                <p:nvCxnSpPr>
                  <p:cNvPr id="134" name="直接连接符 133">
                    <a:extLst>
                      <a:ext uri="{FF2B5EF4-FFF2-40B4-BE49-F238E27FC236}">
                        <a16:creationId xmlns:a16="http://schemas.microsoft.com/office/drawing/2014/main" id="{FA8386CB-5EAA-6FBF-E2CE-34D28EE88CF3}"/>
                      </a:ext>
                    </a:extLst>
                  </p:cNvPr>
                  <p:cNvCxnSpPr/>
                  <p:nvPr/>
                </p:nvCxnSpPr>
                <p:spPr>
                  <a:xfrm>
                    <a:off x="7691120" y="848253"/>
                    <a:ext cx="0" cy="2379940"/>
                  </a:xfrm>
                  <a:prstGeom prst="line">
                    <a:avLst/>
                  </a:prstGeom>
                  <a:ln w="12700">
                    <a:solidFill>
                      <a:schemeClr val="bg1">
                        <a:lumMod val="65000"/>
                      </a:schemeClr>
                    </a:solidFill>
                    <a:prstDash val="solid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5" name="直接连接符 134">
                    <a:extLst>
                      <a:ext uri="{FF2B5EF4-FFF2-40B4-BE49-F238E27FC236}">
                        <a16:creationId xmlns:a16="http://schemas.microsoft.com/office/drawing/2014/main" id="{7C0D873D-F89B-D5D3-8DE5-9B8AA5B6507A}"/>
                      </a:ext>
                    </a:extLst>
                  </p:cNvPr>
                  <p:cNvCxnSpPr/>
                  <p:nvPr/>
                </p:nvCxnSpPr>
                <p:spPr>
                  <a:xfrm>
                    <a:off x="7691120" y="3228193"/>
                    <a:ext cx="0" cy="452818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23" name="组合 122">
                  <a:extLst>
                    <a:ext uri="{FF2B5EF4-FFF2-40B4-BE49-F238E27FC236}">
                      <a16:creationId xmlns:a16="http://schemas.microsoft.com/office/drawing/2014/main" id="{3F8A399D-DCD9-DB02-D727-CC40B0C8E4E5}"/>
                    </a:ext>
                  </a:extLst>
                </p:cNvPr>
                <p:cNvGrpSpPr/>
                <p:nvPr/>
              </p:nvGrpSpPr>
              <p:grpSpPr>
                <a:xfrm rot="14293775">
                  <a:off x="6884609" y="2300147"/>
                  <a:ext cx="702606" cy="2083532"/>
                  <a:chOff x="7340167" y="1032474"/>
                  <a:chExt cx="702606" cy="2093220"/>
                </a:xfrm>
              </p:grpSpPr>
              <p:cxnSp>
                <p:nvCxnSpPr>
                  <p:cNvPr id="131" name="直接箭头连接符 130">
                    <a:extLst>
                      <a:ext uri="{FF2B5EF4-FFF2-40B4-BE49-F238E27FC236}">
                        <a16:creationId xmlns:a16="http://schemas.microsoft.com/office/drawing/2014/main" id="{DA34C437-694D-A539-5C30-D6A26E8207F8}"/>
                      </a:ext>
                    </a:extLst>
                  </p:cNvPr>
                  <p:cNvCxnSpPr/>
                  <p:nvPr/>
                </p:nvCxnSpPr>
                <p:spPr>
                  <a:xfrm rot="7306225" flipV="1">
                    <a:off x="7495033" y="1102504"/>
                    <a:ext cx="380440" cy="240379"/>
                  </a:xfrm>
                  <a:prstGeom prst="straightConnector1">
                    <a:avLst/>
                  </a:prstGeom>
                  <a:ln w="12700">
                    <a:headEnd type="stealth" w="lg" len="lg"/>
                    <a:tailEnd type="none" w="lg" len="med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直接连接符 131">
                    <a:extLst>
                      <a:ext uri="{FF2B5EF4-FFF2-40B4-BE49-F238E27FC236}">
                        <a16:creationId xmlns:a16="http://schemas.microsoft.com/office/drawing/2014/main" id="{C5F50AC2-8932-9AF6-6E51-26E16A9D1D65}"/>
                      </a:ext>
                    </a:extLst>
                  </p:cNvPr>
                  <p:cNvCxnSpPr/>
                  <p:nvPr/>
                </p:nvCxnSpPr>
                <p:spPr>
                  <a:xfrm rot="7306225" flipV="1">
                    <a:off x="7127317" y="1760963"/>
                    <a:ext cx="1128305" cy="702606"/>
                  </a:xfrm>
                  <a:prstGeom prst="line">
                    <a:avLst/>
                  </a:prstGeom>
                  <a:ln w="12700">
                    <a:solidFill>
                      <a:schemeClr val="bg1">
                        <a:lumMod val="65000"/>
                      </a:schemeClr>
                    </a:solidFill>
                    <a:prstDash val="lgDashDotDot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直接连接符 132">
                    <a:extLst>
                      <a:ext uri="{FF2B5EF4-FFF2-40B4-BE49-F238E27FC236}">
                        <a16:creationId xmlns:a16="http://schemas.microsoft.com/office/drawing/2014/main" id="{6B0E10F1-57EE-D1E0-AF46-FA36C4FC5357}"/>
                      </a:ext>
                    </a:extLst>
                  </p:cNvPr>
                  <p:cNvCxnSpPr/>
                  <p:nvPr/>
                </p:nvCxnSpPr>
                <p:spPr>
                  <a:xfrm rot="7306225" flipV="1">
                    <a:off x="7533601" y="2863400"/>
                    <a:ext cx="321389" cy="203199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24" name="文本框 123">
                  <a:extLst>
                    <a:ext uri="{FF2B5EF4-FFF2-40B4-BE49-F238E27FC236}">
                      <a16:creationId xmlns:a16="http://schemas.microsoft.com/office/drawing/2014/main" id="{01315152-2E46-038F-1388-ED7EC69002BF}"/>
                    </a:ext>
                  </a:extLst>
                </p:cNvPr>
                <p:cNvSpPr txBox="1"/>
                <p:nvPr/>
              </p:nvSpPr>
              <p:spPr>
                <a:xfrm>
                  <a:off x="6216054" y="3836946"/>
                  <a:ext cx="359101" cy="39808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i="1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X</a:t>
                  </a:r>
                  <a:endParaRPr lang="zh-CN" altLang="en-US" sz="1400" i="1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25" name="文本框 124">
                  <a:extLst>
                    <a:ext uri="{FF2B5EF4-FFF2-40B4-BE49-F238E27FC236}">
                      <a16:creationId xmlns:a16="http://schemas.microsoft.com/office/drawing/2014/main" id="{6B5B09AB-66A9-4D85-1C07-DE59CFA9A566}"/>
                    </a:ext>
                  </a:extLst>
                </p:cNvPr>
                <p:cNvSpPr txBox="1"/>
                <p:nvPr/>
              </p:nvSpPr>
              <p:spPr>
                <a:xfrm>
                  <a:off x="8084579" y="3836946"/>
                  <a:ext cx="352883" cy="39808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i="1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Y</a:t>
                  </a:r>
                  <a:endParaRPr lang="zh-CN" altLang="en-US" sz="1400" i="1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126" name="直接箭头连接符 125">
                  <a:extLst>
                    <a:ext uri="{FF2B5EF4-FFF2-40B4-BE49-F238E27FC236}">
                      <a16:creationId xmlns:a16="http://schemas.microsoft.com/office/drawing/2014/main" id="{149A4626-05DA-B942-A4B6-DCEC766D66A1}"/>
                    </a:ext>
                  </a:extLst>
                </p:cNvPr>
                <p:cNvCxnSpPr/>
                <p:nvPr/>
              </p:nvCxnSpPr>
              <p:spPr>
                <a:xfrm>
                  <a:off x="7274876" y="1681287"/>
                  <a:ext cx="0" cy="540000"/>
                </a:xfrm>
                <a:prstGeom prst="straightConnector1">
                  <a:avLst/>
                </a:prstGeom>
                <a:ln w="12700">
                  <a:headEnd type="stealth" w="lg" len="lg"/>
                  <a:tailEnd type="none" w="lg" len="med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127" name="组合 126">
                  <a:extLst>
                    <a:ext uri="{FF2B5EF4-FFF2-40B4-BE49-F238E27FC236}">
                      <a16:creationId xmlns:a16="http://schemas.microsoft.com/office/drawing/2014/main" id="{96902A9A-E95F-F980-38B2-542F7EAF05B5}"/>
                    </a:ext>
                  </a:extLst>
                </p:cNvPr>
                <p:cNvGrpSpPr/>
                <p:nvPr/>
              </p:nvGrpSpPr>
              <p:grpSpPr>
                <a:xfrm rot="7306225" flipH="1">
                  <a:off x="6854923" y="2292697"/>
                  <a:ext cx="906489" cy="2111138"/>
                  <a:chOff x="7228772" y="1021820"/>
                  <a:chExt cx="906489" cy="2120954"/>
                </a:xfrm>
              </p:grpSpPr>
              <p:cxnSp>
                <p:nvCxnSpPr>
                  <p:cNvPr id="128" name="直接箭头连接符 127">
                    <a:extLst>
                      <a:ext uri="{FF2B5EF4-FFF2-40B4-BE49-F238E27FC236}">
                        <a16:creationId xmlns:a16="http://schemas.microsoft.com/office/drawing/2014/main" id="{097C0E72-5379-F6C1-1C9B-0B911966EFF9}"/>
                      </a:ext>
                    </a:extLst>
                  </p:cNvPr>
                  <p:cNvCxnSpPr/>
                  <p:nvPr/>
                </p:nvCxnSpPr>
                <p:spPr>
                  <a:xfrm rot="7306225" flipV="1">
                    <a:off x="7559257" y="1071700"/>
                    <a:ext cx="253644" cy="153883"/>
                  </a:xfrm>
                  <a:prstGeom prst="straightConnector1">
                    <a:avLst/>
                  </a:prstGeom>
                  <a:ln w="12700">
                    <a:headEnd type="stealth" w="lg" len="lg"/>
                    <a:tailEnd type="none" w="lg" len="med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直接连接符 128">
                    <a:extLst>
                      <a:ext uri="{FF2B5EF4-FFF2-40B4-BE49-F238E27FC236}">
                        <a16:creationId xmlns:a16="http://schemas.microsoft.com/office/drawing/2014/main" id="{EA16B56D-F653-47D0-7697-B306B9AE8B7C}"/>
                      </a:ext>
                    </a:extLst>
                  </p:cNvPr>
                  <p:cNvCxnSpPr/>
                  <p:nvPr/>
                </p:nvCxnSpPr>
                <p:spPr>
                  <a:xfrm rot="7306225" flipV="1">
                    <a:off x="6941015" y="1713640"/>
                    <a:ext cx="1482003" cy="906489"/>
                  </a:xfrm>
                  <a:prstGeom prst="line">
                    <a:avLst/>
                  </a:prstGeom>
                  <a:ln w="12700">
                    <a:solidFill>
                      <a:schemeClr val="bg1">
                        <a:lumMod val="65000"/>
                      </a:schemeClr>
                    </a:solidFill>
                    <a:prstDash val="lgDashDotDot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直接连接符 129">
                    <a:extLst>
                      <a:ext uri="{FF2B5EF4-FFF2-40B4-BE49-F238E27FC236}">
                        <a16:creationId xmlns:a16="http://schemas.microsoft.com/office/drawing/2014/main" id="{1F60DBFF-18BD-5282-3F0F-EDA2AEEDDA4E}"/>
                      </a:ext>
                    </a:extLst>
                  </p:cNvPr>
                  <p:cNvCxnSpPr/>
                  <p:nvPr/>
                </p:nvCxnSpPr>
                <p:spPr>
                  <a:xfrm rot="7306225" flipV="1">
                    <a:off x="7634683" y="3059783"/>
                    <a:ext cx="98105" cy="67877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06" name="组合 105">
                <a:extLst>
                  <a:ext uri="{FF2B5EF4-FFF2-40B4-BE49-F238E27FC236}">
                    <a16:creationId xmlns:a16="http://schemas.microsoft.com/office/drawing/2014/main" id="{2ED04D0C-7697-5DE5-B4D5-4316DAE5979C}"/>
                  </a:ext>
                </a:extLst>
              </p:cNvPr>
              <p:cNvGrpSpPr/>
              <p:nvPr/>
            </p:nvGrpSpPr>
            <p:grpSpPr>
              <a:xfrm>
                <a:off x="8986406" y="2280275"/>
                <a:ext cx="1031557" cy="1207171"/>
                <a:chOff x="9320113" y="2836425"/>
                <a:chExt cx="1031557" cy="1207171"/>
              </a:xfrm>
            </p:grpSpPr>
            <p:cxnSp>
              <p:nvCxnSpPr>
                <p:cNvPr id="113" name="直接连接符 112">
                  <a:extLst>
                    <a:ext uri="{FF2B5EF4-FFF2-40B4-BE49-F238E27FC236}">
                      <a16:creationId xmlns:a16="http://schemas.microsoft.com/office/drawing/2014/main" id="{247A1254-0BB3-BFA4-4C42-8947288C0838}"/>
                    </a:ext>
                  </a:extLst>
                </p:cNvPr>
                <p:cNvCxnSpPr/>
                <p:nvPr/>
              </p:nvCxnSpPr>
              <p:spPr>
                <a:xfrm flipH="1" flipV="1">
                  <a:off x="9665377" y="2847975"/>
                  <a:ext cx="169049" cy="1186389"/>
                </a:xfrm>
                <a:prstGeom prst="line">
                  <a:avLst/>
                </a:prstGeom>
                <a:ln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直接连接符 113">
                  <a:extLst>
                    <a:ext uri="{FF2B5EF4-FFF2-40B4-BE49-F238E27FC236}">
                      <a16:creationId xmlns:a16="http://schemas.microsoft.com/office/drawing/2014/main" id="{8D1FF09C-1139-61E8-C2AF-BEA725E356C0}"/>
                    </a:ext>
                  </a:extLst>
                </p:cNvPr>
                <p:cNvCxnSpPr/>
                <p:nvPr/>
              </p:nvCxnSpPr>
              <p:spPr>
                <a:xfrm flipV="1">
                  <a:off x="9834427" y="2843213"/>
                  <a:ext cx="169715" cy="1195766"/>
                </a:xfrm>
                <a:prstGeom prst="line">
                  <a:avLst/>
                </a:prstGeom>
                <a:ln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115" name="组合 114">
                  <a:extLst>
                    <a:ext uri="{FF2B5EF4-FFF2-40B4-BE49-F238E27FC236}">
                      <a16:creationId xmlns:a16="http://schemas.microsoft.com/office/drawing/2014/main" id="{5CE16BD6-F9EA-C8E8-4E8B-6DE2D5E0587B}"/>
                    </a:ext>
                  </a:extLst>
                </p:cNvPr>
                <p:cNvGrpSpPr/>
                <p:nvPr/>
              </p:nvGrpSpPr>
              <p:grpSpPr>
                <a:xfrm>
                  <a:off x="9321212" y="2836425"/>
                  <a:ext cx="1030458" cy="302063"/>
                  <a:chOff x="10839605" y="2399760"/>
                  <a:chExt cx="1331492" cy="526548"/>
                </a:xfrm>
              </p:grpSpPr>
              <p:sp>
                <p:nvSpPr>
                  <p:cNvPr id="120" name="任意多边形: 形状 119">
                    <a:extLst>
                      <a:ext uri="{FF2B5EF4-FFF2-40B4-BE49-F238E27FC236}">
                        <a16:creationId xmlns:a16="http://schemas.microsoft.com/office/drawing/2014/main" id="{1FB99652-8A9D-B5E2-1352-EA6620F0A749}"/>
                      </a:ext>
                    </a:extLst>
                  </p:cNvPr>
                  <p:cNvSpPr/>
                  <p:nvPr/>
                </p:nvSpPr>
                <p:spPr>
                  <a:xfrm>
                    <a:off x="10839605" y="2399760"/>
                    <a:ext cx="1331492" cy="263273"/>
                  </a:xfrm>
                  <a:custGeom>
                    <a:avLst/>
                    <a:gdLst>
                      <a:gd name="connsiteX0" fmla="*/ 0 w 2514600"/>
                      <a:gd name="connsiteY0" fmla="*/ 784225 h 784225"/>
                      <a:gd name="connsiteX1" fmla="*/ 1250950 w 2514600"/>
                      <a:gd name="connsiteY1" fmla="*/ 0 h 784225"/>
                      <a:gd name="connsiteX2" fmla="*/ 2514600 w 2514600"/>
                      <a:gd name="connsiteY2" fmla="*/ 784225 h 784225"/>
                      <a:gd name="connsiteX0-1" fmla="*/ 108 w 2514708"/>
                      <a:gd name="connsiteY0-2" fmla="*/ 784225 h 784225"/>
                      <a:gd name="connsiteX1-3" fmla="*/ 1251058 w 2514708"/>
                      <a:gd name="connsiteY1-4" fmla="*/ 0 h 784225"/>
                      <a:gd name="connsiteX2-5" fmla="*/ 2514708 w 2514708"/>
                      <a:gd name="connsiteY2-6" fmla="*/ 784225 h 784225"/>
                      <a:gd name="connsiteX0-7" fmla="*/ 137 w 2514737"/>
                      <a:gd name="connsiteY0-8" fmla="*/ 784225 h 784225"/>
                      <a:gd name="connsiteX1-9" fmla="*/ 1251087 w 2514737"/>
                      <a:gd name="connsiteY1-10" fmla="*/ 0 h 784225"/>
                      <a:gd name="connsiteX2-11" fmla="*/ 2514737 w 2514737"/>
                      <a:gd name="connsiteY2-12" fmla="*/ 784225 h 784225"/>
                      <a:gd name="connsiteX0-13" fmla="*/ 0 w 2514600"/>
                      <a:gd name="connsiteY0-14" fmla="*/ 784225 h 784225"/>
                      <a:gd name="connsiteX1-15" fmla="*/ 1250950 w 2514600"/>
                      <a:gd name="connsiteY1-16" fmla="*/ 0 h 784225"/>
                      <a:gd name="connsiteX2-17" fmla="*/ 2514600 w 2514600"/>
                      <a:gd name="connsiteY2-18" fmla="*/ 784225 h 784225"/>
                      <a:gd name="connsiteX0-19" fmla="*/ 0 w 2514600"/>
                      <a:gd name="connsiteY0-20" fmla="*/ 779463 h 779463"/>
                      <a:gd name="connsiteX1-21" fmla="*/ 1257300 w 2514600"/>
                      <a:gd name="connsiteY1-22" fmla="*/ 0 h 779463"/>
                      <a:gd name="connsiteX2-23" fmla="*/ 2514600 w 2514600"/>
                      <a:gd name="connsiteY2-24" fmla="*/ 779463 h 779463"/>
                      <a:gd name="connsiteX0-25" fmla="*/ 0 w 2514600"/>
                      <a:gd name="connsiteY0-26" fmla="*/ 779463 h 779463"/>
                      <a:gd name="connsiteX1-27" fmla="*/ 1257300 w 2514600"/>
                      <a:gd name="connsiteY1-28" fmla="*/ 0 h 779463"/>
                      <a:gd name="connsiteX2-29" fmla="*/ 2514600 w 2514600"/>
                      <a:gd name="connsiteY2-30" fmla="*/ 779463 h 779463"/>
                      <a:gd name="connsiteX0-31" fmla="*/ 0 w 2514600"/>
                      <a:gd name="connsiteY0-32" fmla="*/ 779463 h 779463"/>
                      <a:gd name="connsiteX1-33" fmla="*/ 1257300 w 2514600"/>
                      <a:gd name="connsiteY1-34" fmla="*/ 0 h 779463"/>
                      <a:gd name="connsiteX2-35" fmla="*/ 2514600 w 2514600"/>
                      <a:gd name="connsiteY2-36" fmla="*/ 779463 h 779463"/>
                      <a:gd name="connsiteX0-37" fmla="*/ 0 w 2514600"/>
                      <a:gd name="connsiteY0-38" fmla="*/ 779463 h 779463"/>
                      <a:gd name="connsiteX1-39" fmla="*/ 1257300 w 2514600"/>
                      <a:gd name="connsiteY1-40" fmla="*/ 0 h 779463"/>
                      <a:gd name="connsiteX2-41" fmla="*/ 2514600 w 2514600"/>
                      <a:gd name="connsiteY2-42" fmla="*/ 779463 h 779463"/>
                      <a:gd name="connsiteX0-43" fmla="*/ 0 w 2519363"/>
                      <a:gd name="connsiteY0-44" fmla="*/ 779463 h 781050"/>
                      <a:gd name="connsiteX1-45" fmla="*/ 1257300 w 2519363"/>
                      <a:gd name="connsiteY1-46" fmla="*/ 0 h 781050"/>
                      <a:gd name="connsiteX2-47" fmla="*/ 2519363 w 2519363"/>
                      <a:gd name="connsiteY2-48" fmla="*/ 781050 h 781050"/>
                    </a:gdLst>
                    <a:ahLst/>
                    <a:cxnLst>
                      <a:cxn ang="0">
                        <a:pos x="connsiteX0-1" y="connsiteY0-2"/>
                      </a:cxn>
                      <a:cxn ang="0">
                        <a:pos x="connsiteX1-3" y="connsiteY1-4"/>
                      </a:cxn>
                      <a:cxn ang="0">
                        <a:pos x="connsiteX2-5" y="connsiteY2-6"/>
                      </a:cxn>
                    </a:cxnLst>
                    <a:rect l="l" t="t" r="r" b="b"/>
                    <a:pathLst>
                      <a:path w="2519363" h="781050">
                        <a:moveTo>
                          <a:pt x="0" y="779463"/>
                        </a:moveTo>
                        <a:cubicBezTo>
                          <a:pt x="1588" y="309563"/>
                          <a:pt x="657225" y="0"/>
                          <a:pt x="1257300" y="0"/>
                        </a:cubicBezTo>
                        <a:cubicBezTo>
                          <a:pt x="1919287" y="0"/>
                          <a:pt x="2503488" y="327025"/>
                          <a:pt x="2519363" y="781050"/>
                        </a:cubicBezTo>
                      </a:path>
                    </a:pathLst>
                  </a:custGeom>
                  <a:ln>
                    <a:solidFill>
                      <a:srgbClr val="D01602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400" dirty="0"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21" name="任意多边形: 形状 120">
                    <a:extLst>
                      <a:ext uri="{FF2B5EF4-FFF2-40B4-BE49-F238E27FC236}">
                        <a16:creationId xmlns:a16="http://schemas.microsoft.com/office/drawing/2014/main" id="{B6DB4E6D-A592-C9ED-D0EF-39BD994C0D9A}"/>
                      </a:ext>
                    </a:extLst>
                  </p:cNvPr>
                  <p:cNvSpPr/>
                  <p:nvPr/>
                </p:nvSpPr>
                <p:spPr>
                  <a:xfrm flipV="1">
                    <a:off x="10839605" y="2663035"/>
                    <a:ext cx="1331492" cy="263273"/>
                  </a:xfrm>
                  <a:custGeom>
                    <a:avLst/>
                    <a:gdLst>
                      <a:gd name="connsiteX0" fmla="*/ 0 w 2514600"/>
                      <a:gd name="connsiteY0" fmla="*/ 784225 h 784225"/>
                      <a:gd name="connsiteX1" fmla="*/ 1250950 w 2514600"/>
                      <a:gd name="connsiteY1" fmla="*/ 0 h 784225"/>
                      <a:gd name="connsiteX2" fmla="*/ 2514600 w 2514600"/>
                      <a:gd name="connsiteY2" fmla="*/ 784225 h 784225"/>
                      <a:gd name="connsiteX0-1" fmla="*/ 108 w 2514708"/>
                      <a:gd name="connsiteY0-2" fmla="*/ 784225 h 784225"/>
                      <a:gd name="connsiteX1-3" fmla="*/ 1251058 w 2514708"/>
                      <a:gd name="connsiteY1-4" fmla="*/ 0 h 784225"/>
                      <a:gd name="connsiteX2-5" fmla="*/ 2514708 w 2514708"/>
                      <a:gd name="connsiteY2-6" fmla="*/ 784225 h 784225"/>
                      <a:gd name="connsiteX0-7" fmla="*/ 137 w 2514737"/>
                      <a:gd name="connsiteY0-8" fmla="*/ 784225 h 784225"/>
                      <a:gd name="connsiteX1-9" fmla="*/ 1251087 w 2514737"/>
                      <a:gd name="connsiteY1-10" fmla="*/ 0 h 784225"/>
                      <a:gd name="connsiteX2-11" fmla="*/ 2514737 w 2514737"/>
                      <a:gd name="connsiteY2-12" fmla="*/ 784225 h 784225"/>
                      <a:gd name="connsiteX0-13" fmla="*/ 0 w 2514600"/>
                      <a:gd name="connsiteY0-14" fmla="*/ 784225 h 784225"/>
                      <a:gd name="connsiteX1-15" fmla="*/ 1250950 w 2514600"/>
                      <a:gd name="connsiteY1-16" fmla="*/ 0 h 784225"/>
                      <a:gd name="connsiteX2-17" fmla="*/ 2514600 w 2514600"/>
                      <a:gd name="connsiteY2-18" fmla="*/ 784225 h 784225"/>
                      <a:gd name="connsiteX0-19" fmla="*/ 0 w 2514600"/>
                      <a:gd name="connsiteY0-20" fmla="*/ 779463 h 779463"/>
                      <a:gd name="connsiteX1-21" fmla="*/ 1257300 w 2514600"/>
                      <a:gd name="connsiteY1-22" fmla="*/ 0 h 779463"/>
                      <a:gd name="connsiteX2-23" fmla="*/ 2514600 w 2514600"/>
                      <a:gd name="connsiteY2-24" fmla="*/ 779463 h 779463"/>
                      <a:gd name="connsiteX0-25" fmla="*/ 0 w 2514600"/>
                      <a:gd name="connsiteY0-26" fmla="*/ 779463 h 779463"/>
                      <a:gd name="connsiteX1-27" fmla="*/ 1257300 w 2514600"/>
                      <a:gd name="connsiteY1-28" fmla="*/ 0 h 779463"/>
                      <a:gd name="connsiteX2-29" fmla="*/ 2514600 w 2514600"/>
                      <a:gd name="connsiteY2-30" fmla="*/ 779463 h 779463"/>
                      <a:gd name="connsiteX0-31" fmla="*/ 0 w 2514600"/>
                      <a:gd name="connsiteY0-32" fmla="*/ 779463 h 779463"/>
                      <a:gd name="connsiteX1-33" fmla="*/ 1257300 w 2514600"/>
                      <a:gd name="connsiteY1-34" fmla="*/ 0 h 779463"/>
                      <a:gd name="connsiteX2-35" fmla="*/ 2514600 w 2514600"/>
                      <a:gd name="connsiteY2-36" fmla="*/ 779463 h 779463"/>
                      <a:gd name="connsiteX0-37" fmla="*/ 0 w 2514600"/>
                      <a:gd name="connsiteY0-38" fmla="*/ 779463 h 779463"/>
                      <a:gd name="connsiteX1-39" fmla="*/ 1257300 w 2514600"/>
                      <a:gd name="connsiteY1-40" fmla="*/ 0 h 779463"/>
                      <a:gd name="connsiteX2-41" fmla="*/ 2514600 w 2514600"/>
                      <a:gd name="connsiteY2-42" fmla="*/ 779463 h 779463"/>
                      <a:gd name="connsiteX0-43" fmla="*/ 0 w 2519363"/>
                      <a:gd name="connsiteY0-44" fmla="*/ 779463 h 781050"/>
                      <a:gd name="connsiteX1-45" fmla="*/ 1257300 w 2519363"/>
                      <a:gd name="connsiteY1-46" fmla="*/ 0 h 781050"/>
                      <a:gd name="connsiteX2-47" fmla="*/ 2519363 w 2519363"/>
                      <a:gd name="connsiteY2-48" fmla="*/ 781050 h 781050"/>
                    </a:gdLst>
                    <a:ahLst/>
                    <a:cxnLst>
                      <a:cxn ang="0">
                        <a:pos x="connsiteX0-1" y="connsiteY0-2"/>
                      </a:cxn>
                      <a:cxn ang="0">
                        <a:pos x="connsiteX1-3" y="connsiteY1-4"/>
                      </a:cxn>
                      <a:cxn ang="0">
                        <a:pos x="connsiteX2-5" y="connsiteY2-6"/>
                      </a:cxn>
                    </a:cxnLst>
                    <a:rect l="l" t="t" r="r" b="b"/>
                    <a:pathLst>
                      <a:path w="2519363" h="781050">
                        <a:moveTo>
                          <a:pt x="0" y="779463"/>
                        </a:moveTo>
                        <a:cubicBezTo>
                          <a:pt x="1588" y="309563"/>
                          <a:pt x="657225" y="0"/>
                          <a:pt x="1257300" y="0"/>
                        </a:cubicBezTo>
                        <a:cubicBezTo>
                          <a:pt x="1919287" y="0"/>
                          <a:pt x="2503488" y="327025"/>
                          <a:pt x="2519363" y="781050"/>
                        </a:cubicBezTo>
                      </a:path>
                    </a:pathLst>
                  </a:custGeom>
                  <a:ln>
                    <a:solidFill>
                      <a:srgbClr val="D01602"/>
                    </a:solidFill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400" dirty="0"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cxnSp>
              <p:nvCxnSpPr>
                <p:cNvPr id="116" name="直接连接符 115">
                  <a:extLst>
                    <a:ext uri="{FF2B5EF4-FFF2-40B4-BE49-F238E27FC236}">
                      <a16:creationId xmlns:a16="http://schemas.microsoft.com/office/drawing/2014/main" id="{A62487D8-FA9D-E11B-66A9-2302E7ECDD0F}"/>
                    </a:ext>
                  </a:extLst>
                </p:cNvPr>
                <p:cNvCxnSpPr/>
                <p:nvPr/>
              </p:nvCxnSpPr>
              <p:spPr>
                <a:xfrm flipV="1">
                  <a:off x="9837355" y="2992073"/>
                  <a:ext cx="514314" cy="1046909"/>
                </a:xfrm>
                <a:prstGeom prst="line">
                  <a:avLst/>
                </a:prstGeom>
                <a:ln>
                  <a:solidFill>
                    <a:srgbClr val="D01602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直接连接符 116">
                  <a:extLst>
                    <a:ext uri="{FF2B5EF4-FFF2-40B4-BE49-F238E27FC236}">
                      <a16:creationId xmlns:a16="http://schemas.microsoft.com/office/drawing/2014/main" id="{BE751E4E-8A32-1037-1AB3-E237054C4760}"/>
                    </a:ext>
                  </a:extLst>
                </p:cNvPr>
                <p:cNvCxnSpPr/>
                <p:nvPr/>
              </p:nvCxnSpPr>
              <p:spPr>
                <a:xfrm flipH="1" flipV="1">
                  <a:off x="9320113" y="2992072"/>
                  <a:ext cx="514314" cy="1046909"/>
                </a:xfrm>
                <a:prstGeom prst="line">
                  <a:avLst/>
                </a:prstGeom>
                <a:ln>
                  <a:solidFill>
                    <a:srgbClr val="D01602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直接连接符 117">
                  <a:extLst>
                    <a:ext uri="{FF2B5EF4-FFF2-40B4-BE49-F238E27FC236}">
                      <a16:creationId xmlns:a16="http://schemas.microsoft.com/office/drawing/2014/main" id="{29F20872-A1E2-D06F-5AF8-8EC4FDA03D74}"/>
                    </a:ext>
                  </a:extLst>
                </p:cNvPr>
                <p:cNvCxnSpPr/>
                <p:nvPr/>
              </p:nvCxnSpPr>
              <p:spPr>
                <a:xfrm flipH="1" flipV="1">
                  <a:off x="9650805" y="3129998"/>
                  <a:ext cx="183621" cy="908983"/>
                </a:xfrm>
                <a:prstGeom prst="line">
                  <a:avLst/>
                </a:prstGeom>
                <a:ln>
                  <a:solidFill>
                    <a:srgbClr val="D01602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直接连接符 118">
                  <a:extLst>
                    <a:ext uri="{FF2B5EF4-FFF2-40B4-BE49-F238E27FC236}">
                      <a16:creationId xmlns:a16="http://schemas.microsoft.com/office/drawing/2014/main" id="{F6E2B7D2-0ABD-8CB6-E97F-7BBB16D6BB4F}"/>
                    </a:ext>
                  </a:extLst>
                </p:cNvPr>
                <p:cNvCxnSpPr/>
                <p:nvPr/>
              </p:nvCxnSpPr>
              <p:spPr>
                <a:xfrm flipV="1">
                  <a:off x="9834427" y="3126123"/>
                  <a:ext cx="189814" cy="917473"/>
                </a:xfrm>
                <a:prstGeom prst="line">
                  <a:avLst/>
                </a:prstGeom>
                <a:ln>
                  <a:solidFill>
                    <a:srgbClr val="D01602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7" name="组合 106">
                <a:extLst>
                  <a:ext uri="{FF2B5EF4-FFF2-40B4-BE49-F238E27FC236}">
                    <a16:creationId xmlns:a16="http://schemas.microsoft.com/office/drawing/2014/main" id="{9BFB1059-FA6B-B294-7F69-033DB2DD9DB3}"/>
                  </a:ext>
                </a:extLst>
              </p:cNvPr>
              <p:cNvGrpSpPr/>
              <p:nvPr/>
            </p:nvGrpSpPr>
            <p:grpSpPr>
              <a:xfrm rot="230367">
                <a:off x="8769727" y="1946625"/>
                <a:ext cx="1419969" cy="2726521"/>
                <a:chOff x="8716426" y="-18424"/>
                <a:chExt cx="1460447" cy="2811085"/>
              </a:xfrm>
            </p:grpSpPr>
            <p:sp>
              <p:nvSpPr>
                <p:cNvPr id="108" name="任意多边形: 形状 107">
                  <a:extLst>
                    <a:ext uri="{FF2B5EF4-FFF2-40B4-BE49-F238E27FC236}">
                      <a16:creationId xmlns:a16="http://schemas.microsoft.com/office/drawing/2014/main" id="{38B1A7E6-3538-1698-F08A-613376048238}"/>
                    </a:ext>
                  </a:extLst>
                </p:cNvPr>
                <p:cNvSpPr/>
                <p:nvPr/>
              </p:nvSpPr>
              <p:spPr>
                <a:xfrm rot="20160000">
                  <a:off x="8736675" y="1290071"/>
                  <a:ext cx="1331492" cy="263273"/>
                </a:xfrm>
                <a:custGeom>
                  <a:avLst/>
                  <a:gdLst>
                    <a:gd name="connsiteX0" fmla="*/ 0 w 2514600"/>
                    <a:gd name="connsiteY0" fmla="*/ 784225 h 784225"/>
                    <a:gd name="connsiteX1" fmla="*/ 1250950 w 2514600"/>
                    <a:gd name="connsiteY1" fmla="*/ 0 h 784225"/>
                    <a:gd name="connsiteX2" fmla="*/ 2514600 w 2514600"/>
                    <a:gd name="connsiteY2" fmla="*/ 784225 h 784225"/>
                    <a:gd name="connsiteX0-1" fmla="*/ 108 w 2514708"/>
                    <a:gd name="connsiteY0-2" fmla="*/ 784225 h 784225"/>
                    <a:gd name="connsiteX1-3" fmla="*/ 1251058 w 2514708"/>
                    <a:gd name="connsiteY1-4" fmla="*/ 0 h 784225"/>
                    <a:gd name="connsiteX2-5" fmla="*/ 2514708 w 2514708"/>
                    <a:gd name="connsiteY2-6" fmla="*/ 784225 h 784225"/>
                    <a:gd name="connsiteX0-7" fmla="*/ 137 w 2514737"/>
                    <a:gd name="connsiteY0-8" fmla="*/ 784225 h 784225"/>
                    <a:gd name="connsiteX1-9" fmla="*/ 1251087 w 2514737"/>
                    <a:gd name="connsiteY1-10" fmla="*/ 0 h 784225"/>
                    <a:gd name="connsiteX2-11" fmla="*/ 2514737 w 2514737"/>
                    <a:gd name="connsiteY2-12" fmla="*/ 784225 h 784225"/>
                    <a:gd name="connsiteX0-13" fmla="*/ 0 w 2514600"/>
                    <a:gd name="connsiteY0-14" fmla="*/ 784225 h 784225"/>
                    <a:gd name="connsiteX1-15" fmla="*/ 1250950 w 2514600"/>
                    <a:gd name="connsiteY1-16" fmla="*/ 0 h 784225"/>
                    <a:gd name="connsiteX2-17" fmla="*/ 2514600 w 2514600"/>
                    <a:gd name="connsiteY2-18" fmla="*/ 784225 h 784225"/>
                    <a:gd name="connsiteX0-19" fmla="*/ 0 w 2514600"/>
                    <a:gd name="connsiteY0-20" fmla="*/ 779463 h 779463"/>
                    <a:gd name="connsiteX1-21" fmla="*/ 1257300 w 2514600"/>
                    <a:gd name="connsiteY1-22" fmla="*/ 0 h 779463"/>
                    <a:gd name="connsiteX2-23" fmla="*/ 2514600 w 2514600"/>
                    <a:gd name="connsiteY2-24" fmla="*/ 779463 h 779463"/>
                    <a:gd name="connsiteX0-25" fmla="*/ 0 w 2514600"/>
                    <a:gd name="connsiteY0-26" fmla="*/ 779463 h 779463"/>
                    <a:gd name="connsiteX1-27" fmla="*/ 1257300 w 2514600"/>
                    <a:gd name="connsiteY1-28" fmla="*/ 0 h 779463"/>
                    <a:gd name="connsiteX2-29" fmla="*/ 2514600 w 2514600"/>
                    <a:gd name="connsiteY2-30" fmla="*/ 779463 h 779463"/>
                    <a:gd name="connsiteX0-31" fmla="*/ 0 w 2514600"/>
                    <a:gd name="connsiteY0-32" fmla="*/ 779463 h 779463"/>
                    <a:gd name="connsiteX1-33" fmla="*/ 1257300 w 2514600"/>
                    <a:gd name="connsiteY1-34" fmla="*/ 0 h 779463"/>
                    <a:gd name="connsiteX2-35" fmla="*/ 2514600 w 2514600"/>
                    <a:gd name="connsiteY2-36" fmla="*/ 779463 h 779463"/>
                    <a:gd name="connsiteX0-37" fmla="*/ 0 w 2514600"/>
                    <a:gd name="connsiteY0-38" fmla="*/ 779463 h 779463"/>
                    <a:gd name="connsiteX1-39" fmla="*/ 1257300 w 2514600"/>
                    <a:gd name="connsiteY1-40" fmla="*/ 0 h 779463"/>
                    <a:gd name="connsiteX2-41" fmla="*/ 2514600 w 2514600"/>
                    <a:gd name="connsiteY2-42" fmla="*/ 779463 h 779463"/>
                    <a:gd name="connsiteX0-43" fmla="*/ 0 w 2519363"/>
                    <a:gd name="connsiteY0-44" fmla="*/ 779463 h 781050"/>
                    <a:gd name="connsiteX1-45" fmla="*/ 1257300 w 2519363"/>
                    <a:gd name="connsiteY1-46" fmla="*/ 0 h 781050"/>
                    <a:gd name="connsiteX2-47" fmla="*/ 2519363 w 2519363"/>
                    <a:gd name="connsiteY2-48" fmla="*/ 781050 h 781050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</a:cxnLst>
                  <a:rect l="l" t="t" r="r" b="b"/>
                  <a:pathLst>
                    <a:path w="2519363" h="781050">
                      <a:moveTo>
                        <a:pt x="0" y="779463"/>
                      </a:moveTo>
                      <a:cubicBezTo>
                        <a:pt x="1588" y="309563"/>
                        <a:pt x="657225" y="0"/>
                        <a:pt x="1257300" y="0"/>
                      </a:cubicBezTo>
                      <a:cubicBezTo>
                        <a:pt x="1919287" y="0"/>
                        <a:pt x="2503488" y="327025"/>
                        <a:pt x="2519363" y="781050"/>
                      </a:cubicBezTo>
                    </a:path>
                  </a:pathLst>
                </a:custGeom>
                <a:no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9" name="椭圆 108">
                  <a:extLst>
                    <a:ext uri="{FF2B5EF4-FFF2-40B4-BE49-F238E27FC236}">
                      <a16:creationId xmlns:a16="http://schemas.microsoft.com/office/drawing/2014/main" id="{1B722E27-15F0-8363-D3AB-D0CEBA255AA8}"/>
                    </a:ext>
                  </a:extLst>
                </p:cNvPr>
                <p:cNvSpPr/>
                <p:nvPr/>
              </p:nvSpPr>
              <p:spPr>
                <a:xfrm rot="20180567">
                  <a:off x="8777017" y="247581"/>
                  <a:ext cx="1333838" cy="2545080"/>
                </a:xfrm>
                <a:prstGeom prst="ellipse">
                  <a:avLst/>
                </a:prstGeom>
                <a:solidFill>
                  <a:srgbClr val="B4C7E7">
                    <a:alpha val="22745"/>
                  </a:srgb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10" name="任意多边形: 形状 109">
                  <a:extLst>
                    <a:ext uri="{FF2B5EF4-FFF2-40B4-BE49-F238E27FC236}">
                      <a16:creationId xmlns:a16="http://schemas.microsoft.com/office/drawing/2014/main" id="{F96FC280-3EDC-6296-2C96-6D2B4A692353}"/>
                    </a:ext>
                  </a:extLst>
                </p:cNvPr>
                <p:cNvSpPr/>
                <p:nvPr/>
              </p:nvSpPr>
              <p:spPr>
                <a:xfrm rot="161242">
                  <a:off x="8773969" y="329312"/>
                  <a:ext cx="770245" cy="421271"/>
                </a:xfrm>
                <a:custGeom>
                  <a:avLst/>
                  <a:gdLst>
                    <a:gd name="connsiteX0" fmla="*/ 8940 w 1781483"/>
                    <a:gd name="connsiteY0" fmla="*/ 402388 h 924243"/>
                    <a:gd name="connsiteX1" fmla="*/ 225995 w 1781483"/>
                    <a:gd name="connsiteY1" fmla="*/ 799552 h 924243"/>
                    <a:gd name="connsiteX2" fmla="*/ 881777 w 1781483"/>
                    <a:gd name="connsiteY2" fmla="*/ 924243 h 924243"/>
                    <a:gd name="connsiteX3" fmla="*/ 1528322 w 1781483"/>
                    <a:gd name="connsiteY3" fmla="*/ 799552 h 924243"/>
                    <a:gd name="connsiteX4" fmla="*/ 1773086 w 1781483"/>
                    <a:gd name="connsiteY4" fmla="*/ 425479 h 924243"/>
                    <a:gd name="connsiteX5" fmla="*/ 1260468 w 1781483"/>
                    <a:gd name="connsiteY5" fmla="*/ 69879 h 924243"/>
                    <a:gd name="connsiteX6" fmla="*/ 872540 w 1781483"/>
                    <a:gd name="connsiteY6" fmla="*/ 606 h 924243"/>
                    <a:gd name="connsiteX7" fmla="*/ 479995 w 1781483"/>
                    <a:gd name="connsiteY7" fmla="*/ 83734 h 924243"/>
                    <a:gd name="connsiteX8" fmla="*/ 8940 w 1781483"/>
                    <a:gd name="connsiteY8" fmla="*/ 402388 h 924243"/>
                    <a:gd name="connsiteX0-1" fmla="*/ 8940 w 1781483"/>
                    <a:gd name="connsiteY0-2" fmla="*/ 402388 h 924243"/>
                    <a:gd name="connsiteX1-3" fmla="*/ 225995 w 1781483"/>
                    <a:gd name="connsiteY1-4" fmla="*/ 799552 h 924243"/>
                    <a:gd name="connsiteX2-5" fmla="*/ 881777 w 1781483"/>
                    <a:gd name="connsiteY2-6" fmla="*/ 924243 h 924243"/>
                    <a:gd name="connsiteX3-7" fmla="*/ 1528322 w 1781483"/>
                    <a:gd name="connsiteY3-8" fmla="*/ 799552 h 924243"/>
                    <a:gd name="connsiteX4-9" fmla="*/ 1773086 w 1781483"/>
                    <a:gd name="connsiteY4-10" fmla="*/ 425479 h 924243"/>
                    <a:gd name="connsiteX5-11" fmla="*/ 1260468 w 1781483"/>
                    <a:gd name="connsiteY5-12" fmla="*/ 69879 h 924243"/>
                    <a:gd name="connsiteX6-13" fmla="*/ 882065 w 1781483"/>
                    <a:gd name="connsiteY6-14" fmla="*/ 606 h 924243"/>
                    <a:gd name="connsiteX7-15" fmla="*/ 479995 w 1781483"/>
                    <a:gd name="connsiteY7-16" fmla="*/ 83734 h 924243"/>
                    <a:gd name="connsiteX8-17" fmla="*/ 8940 w 1781483"/>
                    <a:gd name="connsiteY8-18" fmla="*/ 402388 h 924243"/>
                    <a:gd name="connsiteX0-19" fmla="*/ 8940 w 1781483"/>
                    <a:gd name="connsiteY0-20" fmla="*/ 401782 h 923637"/>
                    <a:gd name="connsiteX1-21" fmla="*/ 225995 w 1781483"/>
                    <a:gd name="connsiteY1-22" fmla="*/ 798946 h 923637"/>
                    <a:gd name="connsiteX2-23" fmla="*/ 881777 w 1781483"/>
                    <a:gd name="connsiteY2-24" fmla="*/ 923637 h 923637"/>
                    <a:gd name="connsiteX3-25" fmla="*/ 1528322 w 1781483"/>
                    <a:gd name="connsiteY3-26" fmla="*/ 798946 h 923637"/>
                    <a:gd name="connsiteX4-27" fmla="*/ 1773086 w 1781483"/>
                    <a:gd name="connsiteY4-28" fmla="*/ 424873 h 923637"/>
                    <a:gd name="connsiteX5-29" fmla="*/ 1260468 w 1781483"/>
                    <a:gd name="connsiteY5-30" fmla="*/ 69273 h 923637"/>
                    <a:gd name="connsiteX6-31" fmla="*/ 882065 w 1781483"/>
                    <a:gd name="connsiteY6-32" fmla="*/ 0 h 923637"/>
                    <a:gd name="connsiteX7-33" fmla="*/ 479995 w 1781483"/>
                    <a:gd name="connsiteY7-34" fmla="*/ 83128 h 923637"/>
                    <a:gd name="connsiteX8-35" fmla="*/ 8940 w 1781483"/>
                    <a:gd name="connsiteY8-36" fmla="*/ 401782 h 923637"/>
                    <a:gd name="connsiteX0-37" fmla="*/ 8940 w 1781483"/>
                    <a:gd name="connsiteY0-38" fmla="*/ 401929 h 923784"/>
                    <a:gd name="connsiteX1-39" fmla="*/ 225995 w 1781483"/>
                    <a:gd name="connsiteY1-40" fmla="*/ 799093 h 923784"/>
                    <a:gd name="connsiteX2-41" fmla="*/ 881777 w 1781483"/>
                    <a:gd name="connsiteY2-42" fmla="*/ 923784 h 923784"/>
                    <a:gd name="connsiteX3-43" fmla="*/ 1528322 w 1781483"/>
                    <a:gd name="connsiteY3-44" fmla="*/ 799093 h 923784"/>
                    <a:gd name="connsiteX4-45" fmla="*/ 1773086 w 1781483"/>
                    <a:gd name="connsiteY4-46" fmla="*/ 425020 h 923784"/>
                    <a:gd name="connsiteX5-47" fmla="*/ 1260468 w 1781483"/>
                    <a:gd name="connsiteY5-48" fmla="*/ 69420 h 923784"/>
                    <a:gd name="connsiteX6-49" fmla="*/ 882065 w 1781483"/>
                    <a:gd name="connsiteY6-50" fmla="*/ 147 h 923784"/>
                    <a:gd name="connsiteX7-51" fmla="*/ 479995 w 1781483"/>
                    <a:gd name="connsiteY7-52" fmla="*/ 83275 h 923784"/>
                    <a:gd name="connsiteX8-53" fmla="*/ 8940 w 1781483"/>
                    <a:gd name="connsiteY8-54" fmla="*/ 401929 h 923784"/>
                    <a:gd name="connsiteX0-55" fmla="*/ 8940 w 1781483"/>
                    <a:gd name="connsiteY0-56" fmla="*/ 401782 h 923637"/>
                    <a:gd name="connsiteX1-57" fmla="*/ 225995 w 1781483"/>
                    <a:gd name="connsiteY1-58" fmla="*/ 798946 h 923637"/>
                    <a:gd name="connsiteX2-59" fmla="*/ 881777 w 1781483"/>
                    <a:gd name="connsiteY2-60" fmla="*/ 923637 h 923637"/>
                    <a:gd name="connsiteX3-61" fmla="*/ 1528322 w 1781483"/>
                    <a:gd name="connsiteY3-62" fmla="*/ 798946 h 923637"/>
                    <a:gd name="connsiteX4-63" fmla="*/ 1773086 w 1781483"/>
                    <a:gd name="connsiteY4-64" fmla="*/ 424873 h 923637"/>
                    <a:gd name="connsiteX5-65" fmla="*/ 1260468 w 1781483"/>
                    <a:gd name="connsiteY5-66" fmla="*/ 69273 h 923637"/>
                    <a:gd name="connsiteX6-67" fmla="*/ 882065 w 1781483"/>
                    <a:gd name="connsiteY6-68" fmla="*/ 0 h 923637"/>
                    <a:gd name="connsiteX7-69" fmla="*/ 479995 w 1781483"/>
                    <a:gd name="connsiteY7-70" fmla="*/ 83128 h 923637"/>
                    <a:gd name="connsiteX8-71" fmla="*/ 8940 w 1781483"/>
                    <a:gd name="connsiteY8-72" fmla="*/ 401782 h 923637"/>
                    <a:gd name="connsiteX0-73" fmla="*/ 8940 w 1781483"/>
                    <a:gd name="connsiteY0-74" fmla="*/ 401782 h 923637"/>
                    <a:gd name="connsiteX1-75" fmla="*/ 225995 w 1781483"/>
                    <a:gd name="connsiteY1-76" fmla="*/ 798946 h 923637"/>
                    <a:gd name="connsiteX2-77" fmla="*/ 881777 w 1781483"/>
                    <a:gd name="connsiteY2-78" fmla="*/ 923637 h 923637"/>
                    <a:gd name="connsiteX3-79" fmla="*/ 1528322 w 1781483"/>
                    <a:gd name="connsiteY3-80" fmla="*/ 798946 h 923637"/>
                    <a:gd name="connsiteX4-81" fmla="*/ 1773086 w 1781483"/>
                    <a:gd name="connsiteY4-82" fmla="*/ 424873 h 923637"/>
                    <a:gd name="connsiteX5-83" fmla="*/ 1260468 w 1781483"/>
                    <a:gd name="connsiteY5-84" fmla="*/ 69273 h 923637"/>
                    <a:gd name="connsiteX6-85" fmla="*/ 882065 w 1781483"/>
                    <a:gd name="connsiteY6-86" fmla="*/ 0 h 923637"/>
                    <a:gd name="connsiteX7-87" fmla="*/ 479995 w 1781483"/>
                    <a:gd name="connsiteY7-88" fmla="*/ 83128 h 923637"/>
                    <a:gd name="connsiteX8-89" fmla="*/ 8940 w 1781483"/>
                    <a:gd name="connsiteY8-90" fmla="*/ 401782 h 923637"/>
                    <a:gd name="connsiteX0-91" fmla="*/ 8940 w 1781483"/>
                    <a:gd name="connsiteY0-92" fmla="*/ 401782 h 923637"/>
                    <a:gd name="connsiteX1-93" fmla="*/ 225995 w 1781483"/>
                    <a:gd name="connsiteY1-94" fmla="*/ 798946 h 923637"/>
                    <a:gd name="connsiteX2-95" fmla="*/ 881777 w 1781483"/>
                    <a:gd name="connsiteY2-96" fmla="*/ 923637 h 923637"/>
                    <a:gd name="connsiteX3-97" fmla="*/ 1528322 w 1781483"/>
                    <a:gd name="connsiteY3-98" fmla="*/ 798946 h 923637"/>
                    <a:gd name="connsiteX4-99" fmla="*/ 1773086 w 1781483"/>
                    <a:gd name="connsiteY4-100" fmla="*/ 424873 h 923637"/>
                    <a:gd name="connsiteX5-101" fmla="*/ 1260468 w 1781483"/>
                    <a:gd name="connsiteY5-102" fmla="*/ 69273 h 923637"/>
                    <a:gd name="connsiteX6-103" fmla="*/ 882065 w 1781483"/>
                    <a:gd name="connsiteY6-104" fmla="*/ 0 h 923637"/>
                    <a:gd name="connsiteX7-105" fmla="*/ 479995 w 1781483"/>
                    <a:gd name="connsiteY7-106" fmla="*/ 83128 h 923637"/>
                    <a:gd name="connsiteX8-107" fmla="*/ 8940 w 1781483"/>
                    <a:gd name="connsiteY8-108" fmla="*/ 401782 h 923637"/>
                    <a:gd name="connsiteX0-109" fmla="*/ 9024 w 1781567"/>
                    <a:gd name="connsiteY0-110" fmla="*/ 401782 h 923637"/>
                    <a:gd name="connsiteX1-111" fmla="*/ 226079 w 1781567"/>
                    <a:gd name="connsiteY1-112" fmla="*/ 798946 h 923637"/>
                    <a:gd name="connsiteX2-113" fmla="*/ 881861 w 1781567"/>
                    <a:gd name="connsiteY2-114" fmla="*/ 923637 h 923637"/>
                    <a:gd name="connsiteX3-115" fmla="*/ 1528406 w 1781567"/>
                    <a:gd name="connsiteY3-116" fmla="*/ 798946 h 923637"/>
                    <a:gd name="connsiteX4-117" fmla="*/ 1773170 w 1781567"/>
                    <a:gd name="connsiteY4-118" fmla="*/ 424873 h 923637"/>
                    <a:gd name="connsiteX5-119" fmla="*/ 1260552 w 1781567"/>
                    <a:gd name="connsiteY5-120" fmla="*/ 69273 h 923637"/>
                    <a:gd name="connsiteX6-121" fmla="*/ 882149 w 1781567"/>
                    <a:gd name="connsiteY6-122" fmla="*/ 0 h 923637"/>
                    <a:gd name="connsiteX7-123" fmla="*/ 481666 w 1781567"/>
                    <a:gd name="connsiteY7-124" fmla="*/ 78365 h 923637"/>
                    <a:gd name="connsiteX8-125" fmla="*/ 9024 w 1781567"/>
                    <a:gd name="connsiteY8-126" fmla="*/ 401782 h 923637"/>
                    <a:gd name="connsiteX0-127" fmla="*/ 26037 w 1798580"/>
                    <a:gd name="connsiteY0-128" fmla="*/ 401782 h 923637"/>
                    <a:gd name="connsiteX1-129" fmla="*/ 243092 w 1798580"/>
                    <a:gd name="connsiteY1-130" fmla="*/ 798946 h 923637"/>
                    <a:gd name="connsiteX2-131" fmla="*/ 898874 w 1798580"/>
                    <a:gd name="connsiteY2-132" fmla="*/ 923637 h 923637"/>
                    <a:gd name="connsiteX3-133" fmla="*/ 1545419 w 1798580"/>
                    <a:gd name="connsiteY3-134" fmla="*/ 798946 h 923637"/>
                    <a:gd name="connsiteX4-135" fmla="*/ 1790183 w 1798580"/>
                    <a:gd name="connsiteY4-136" fmla="*/ 424873 h 923637"/>
                    <a:gd name="connsiteX5-137" fmla="*/ 1277565 w 1798580"/>
                    <a:gd name="connsiteY5-138" fmla="*/ 69273 h 923637"/>
                    <a:gd name="connsiteX6-139" fmla="*/ 899162 w 1798580"/>
                    <a:gd name="connsiteY6-140" fmla="*/ 0 h 923637"/>
                    <a:gd name="connsiteX7-141" fmla="*/ 498679 w 1798580"/>
                    <a:gd name="connsiteY7-142" fmla="*/ 78365 h 923637"/>
                    <a:gd name="connsiteX8-143" fmla="*/ 26037 w 1798580"/>
                    <a:gd name="connsiteY8-144" fmla="*/ 401782 h 923637"/>
                    <a:gd name="connsiteX0-145" fmla="*/ 26346 w 1798889"/>
                    <a:gd name="connsiteY0-146" fmla="*/ 401782 h 923637"/>
                    <a:gd name="connsiteX1-147" fmla="*/ 243401 w 1798889"/>
                    <a:gd name="connsiteY1-148" fmla="*/ 798946 h 923637"/>
                    <a:gd name="connsiteX2-149" fmla="*/ 899183 w 1798889"/>
                    <a:gd name="connsiteY2-150" fmla="*/ 923637 h 923637"/>
                    <a:gd name="connsiteX3-151" fmla="*/ 1545728 w 1798889"/>
                    <a:gd name="connsiteY3-152" fmla="*/ 798946 h 923637"/>
                    <a:gd name="connsiteX4-153" fmla="*/ 1790492 w 1798889"/>
                    <a:gd name="connsiteY4-154" fmla="*/ 424873 h 923637"/>
                    <a:gd name="connsiteX5-155" fmla="*/ 1277874 w 1798889"/>
                    <a:gd name="connsiteY5-156" fmla="*/ 69273 h 923637"/>
                    <a:gd name="connsiteX6-157" fmla="*/ 899471 w 1798889"/>
                    <a:gd name="connsiteY6-158" fmla="*/ 0 h 923637"/>
                    <a:gd name="connsiteX7-159" fmla="*/ 498988 w 1798889"/>
                    <a:gd name="connsiteY7-160" fmla="*/ 78365 h 923637"/>
                    <a:gd name="connsiteX8-161" fmla="*/ 26346 w 1798889"/>
                    <a:gd name="connsiteY8-162" fmla="*/ 401782 h 923637"/>
                    <a:gd name="connsiteX0-163" fmla="*/ 26346 w 1799171"/>
                    <a:gd name="connsiteY0-164" fmla="*/ 401782 h 923637"/>
                    <a:gd name="connsiteX1-165" fmla="*/ 243401 w 1799171"/>
                    <a:gd name="connsiteY1-166" fmla="*/ 798946 h 923637"/>
                    <a:gd name="connsiteX2-167" fmla="*/ 899183 w 1799171"/>
                    <a:gd name="connsiteY2-168" fmla="*/ 923637 h 923637"/>
                    <a:gd name="connsiteX3-169" fmla="*/ 1545728 w 1799171"/>
                    <a:gd name="connsiteY3-170" fmla="*/ 798946 h 923637"/>
                    <a:gd name="connsiteX4-171" fmla="*/ 1790492 w 1799171"/>
                    <a:gd name="connsiteY4-172" fmla="*/ 424873 h 923637"/>
                    <a:gd name="connsiteX5-173" fmla="*/ 1277874 w 1799171"/>
                    <a:gd name="connsiteY5-174" fmla="*/ 69273 h 923637"/>
                    <a:gd name="connsiteX6-175" fmla="*/ 899471 w 1799171"/>
                    <a:gd name="connsiteY6-176" fmla="*/ 0 h 923637"/>
                    <a:gd name="connsiteX7-177" fmla="*/ 498988 w 1799171"/>
                    <a:gd name="connsiteY7-178" fmla="*/ 78365 h 923637"/>
                    <a:gd name="connsiteX8-179" fmla="*/ 26346 w 1799171"/>
                    <a:gd name="connsiteY8-180" fmla="*/ 401782 h 923637"/>
                    <a:gd name="connsiteX0-181" fmla="*/ 26346 w 1803154"/>
                    <a:gd name="connsiteY0-182" fmla="*/ 401782 h 923637"/>
                    <a:gd name="connsiteX1-183" fmla="*/ 243401 w 1803154"/>
                    <a:gd name="connsiteY1-184" fmla="*/ 798946 h 923637"/>
                    <a:gd name="connsiteX2-185" fmla="*/ 899183 w 1803154"/>
                    <a:gd name="connsiteY2-186" fmla="*/ 923637 h 923637"/>
                    <a:gd name="connsiteX3-187" fmla="*/ 1545728 w 1803154"/>
                    <a:gd name="connsiteY3-188" fmla="*/ 798946 h 923637"/>
                    <a:gd name="connsiteX4-189" fmla="*/ 1790492 w 1803154"/>
                    <a:gd name="connsiteY4-190" fmla="*/ 424873 h 923637"/>
                    <a:gd name="connsiteX5-191" fmla="*/ 1277874 w 1803154"/>
                    <a:gd name="connsiteY5-192" fmla="*/ 69273 h 923637"/>
                    <a:gd name="connsiteX6-193" fmla="*/ 899471 w 1803154"/>
                    <a:gd name="connsiteY6-194" fmla="*/ 0 h 923637"/>
                    <a:gd name="connsiteX7-195" fmla="*/ 498988 w 1803154"/>
                    <a:gd name="connsiteY7-196" fmla="*/ 78365 h 923637"/>
                    <a:gd name="connsiteX8-197" fmla="*/ 26346 w 1803154"/>
                    <a:gd name="connsiteY8-198" fmla="*/ 401782 h 923637"/>
                    <a:gd name="connsiteX0-199" fmla="*/ 26346 w 1803154"/>
                    <a:gd name="connsiteY0-200" fmla="*/ 401782 h 923637"/>
                    <a:gd name="connsiteX1-201" fmla="*/ 243401 w 1803154"/>
                    <a:gd name="connsiteY1-202" fmla="*/ 798946 h 923637"/>
                    <a:gd name="connsiteX2-203" fmla="*/ 899183 w 1803154"/>
                    <a:gd name="connsiteY2-204" fmla="*/ 923637 h 923637"/>
                    <a:gd name="connsiteX3-205" fmla="*/ 1545728 w 1803154"/>
                    <a:gd name="connsiteY3-206" fmla="*/ 798946 h 923637"/>
                    <a:gd name="connsiteX4-207" fmla="*/ 1790492 w 1803154"/>
                    <a:gd name="connsiteY4-208" fmla="*/ 424873 h 923637"/>
                    <a:gd name="connsiteX5-209" fmla="*/ 1277874 w 1803154"/>
                    <a:gd name="connsiteY5-210" fmla="*/ 69273 h 923637"/>
                    <a:gd name="connsiteX6-211" fmla="*/ 899471 w 1803154"/>
                    <a:gd name="connsiteY6-212" fmla="*/ 0 h 923637"/>
                    <a:gd name="connsiteX7-213" fmla="*/ 498988 w 1803154"/>
                    <a:gd name="connsiteY7-214" fmla="*/ 78365 h 923637"/>
                    <a:gd name="connsiteX8-215" fmla="*/ 26346 w 1803154"/>
                    <a:gd name="connsiteY8-216" fmla="*/ 401782 h 923637"/>
                    <a:gd name="connsiteX0-217" fmla="*/ 26346 w 1798777"/>
                    <a:gd name="connsiteY0-218" fmla="*/ 401782 h 923637"/>
                    <a:gd name="connsiteX1-219" fmla="*/ 243401 w 1798777"/>
                    <a:gd name="connsiteY1-220" fmla="*/ 798946 h 923637"/>
                    <a:gd name="connsiteX2-221" fmla="*/ 899183 w 1798777"/>
                    <a:gd name="connsiteY2-222" fmla="*/ 923637 h 923637"/>
                    <a:gd name="connsiteX3-223" fmla="*/ 1545728 w 1798777"/>
                    <a:gd name="connsiteY3-224" fmla="*/ 798946 h 923637"/>
                    <a:gd name="connsiteX4-225" fmla="*/ 1790492 w 1798777"/>
                    <a:gd name="connsiteY4-226" fmla="*/ 424873 h 923637"/>
                    <a:gd name="connsiteX5-227" fmla="*/ 1285812 w 1798777"/>
                    <a:gd name="connsiteY5-228" fmla="*/ 69273 h 923637"/>
                    <a:gd name="connsiteX6-229" fmla="*/ 899471 w 1798777"/>
                    <a:gd name="connsiteY6-230" fmla="*/ 0 h 923637"/>
                    <a:gd name="connsiteX7-231" fmla="*/ 498988 w 1798777"/>
                    <a:gd name="connsiteY7-232" fmla="*/ 78365 h 923637"/>
                    <a:gd name="connsiteX8-233" fmla="*/ 26346 w 1798777"/>
                    <a:gd name="connsiteY8-234" fmla="*/ 401782 h 923637"/>
                    <a:gd name="connsiteX0-235" fmla="*/ 26346 w 1798777"/>
                    <a:gd name="connsiteY0-236" fmla="*/ 401782 h 923637"/>
                    <a:gd name="connsiteX1-237" fmla="*/ 243401 w 1798777"/>
                    <a:gd name="connsiteY1-238" fmla="*/ 798946 h 923637"/>
                    <a:gd name="connsiteX2-239" fmla="*/ 899183 w 1798777"/>
                    <a:gd name="connsiteY2-240" fmla="*/ 923637 h 923637"/>
                    <a:gd name="connsiteX3-241" fmla="*/ 1545728 w 1798777"/>
                    <a:gd name="connsiteY3-242" fmla="*/ 798946 h 923637"/>
                    <a:gd name="connsiteX4-243" fmla="*/ 1790492 w 1798777"/>
                    <a:gd name="connsiteY4-244" fmla="*/ 424873 h 923637"/>
                    <a:gd name="connsiteX5-245" fmla="*/ 1285812 w 1798777"/>
                    <a:gd name="connsiteY5-246" fmla="*/ 69273 h 923637"/>
                    <a:gd name="connsiteX6-247" fmla="*/ 899471 w 1798777"/>
                    <a:gd name="connsiteY6-248" fmla="*/ 0 h 923637"/>
                    <a:gd name="connsiteX7-249" fmla="*/ 498988 w 1798777"/>
                    <a:gd name="connsiteY7-250" fmla="*/ 78365 h 923637"/>
                    <a:gd name="connsiteX8-251" fmla="*/ 26346 w 1798777"/>
                    <a:gd name="connsiteY8-252" fmla="*/ 401782 h 923637"/>
                    <a:gd name="connsiteX0-253" fmla="*/ 9282 w 1781713"/>
                    <a:gd name="connsiteY0-254" fmla="*/ 401782 h 923637"/>
                    <a:gd name="connsiteX1-255" fmla="*/ 226337 w 1781713"/>
                    <a:gd name="connsiteY1-256" fmla="*/ 798946 h 923637"/>
                    <a:gd name="connsiteX2-257" fmla="*/ 882119 w 1781713"/>
                    <a:gd name="connsiteY2-258" fmla="*/ 923637 h 923637"/>
                    <a:gd name="connsiteX3-259" fmla="*/ 1528664 w 1781713"/>
                    <a:gd name="connsiteY3-260" fmla="*/ 798946 h 923637"/>
                    <a:gd name="connsiteX4-261" fmla="*/ 1773428 w 1781713"/>
                    <a:gd name="connsiteY4-262" fmla="*/ 424873 h 923637"/>
                    <a:gd name="connsiteX5-263" fmla="*/ 1268748 w 1781713"/>
                    <a:gd name="connsiteY5-264" fmla="*/ 69273 h 923637"/>
                    <a:gd name="connsiteX6-265" fmla="*/ 882407 w 1781713"/>
                    <a:gd name="connsiteY6-266" fmla="*/ 0 h 923637"/>
                    <a:gd name="connsiteX7-267" fmla="*/ 483511 w 1781713"/>
                    <a:gd name="connsiteY7-268" fmla="*/ 72015 h 923637"/>
                    <a:gd name="connsiteX8-269" fmla="*/ 9282 w 1781713"/>
                    <a:gd name="connsiteY8-270" fmla="*/ 401782 h 923637"/>
                    <a:gd name="connsiteX0-271" fmla="*/ 26448 w 1798879"/>
                    <a:gd name="connsiteY0-272" fmla="*/ 401782 h 923637"/>
                    <a:gd name="connsiteX1-273" fmla="*/ 243503 w 1798879"/>
                    <a:gd name="connsiteY1-274" fmla="*/ 798946 h 923637"/>
                    <a:gd name="connsiteX2-275" fmla="*/ 899285 w 1798879"/>
                    <a:gd name="connsiteY2-276" fmla="*/ 923637 h 923637"/>
                    <a:gd name="connsiteX3-277" fmla="*/ 1545830 w 1798879"/>
                    <a:gd name="connsiteY3-278" fmla="*/ 798946 h 923637"/>
                    <a:gd name="connsiteX4-279" fmla="*/ 1790594 w 1798879"/>
                    <a:gd name="connsiteY4-280" fmla="*/ 424873 h 923637"/>
                    <a:gd name="connsiteX5-281" fmla="*/ 1285914 w 1798879"/>
                    <a:gd name="connsiteY5-282" fmla="*/ 69273 h 923637"/>
                    <a:gd name="connsiteX6-283" fmla="*/ 899573 w 1798879"/>
                    <a:gd name="connsiteY6-284" fmla="*/ 0 h 923637"/>
                    <a:gd name="connsiteX7-285" fmla="*/ 500677 w 1798879"/>
                    <a:gd name="connsiteY7-286" fmla="*/ 72015 h 923637"/>
                    <a:gd name="connsiteX8-287" fmla="*/ 26448 w 1798879"/>
                    <a:gd name="connsiteY8-288" fmla="*/ 401782 h 923637"/>
                    <a:gd name="connsiteX0-289" fmla="*/ 21603 w 1794034"/>
                    <a:gd name="connsiteY0-290" fmla="*/ 401782 h 923637"/>
                    <a:gd name="connsiteX1-291" fmla="*/ 238658 w 1794034"/>
                    <a:gd name="connsiteY1-292" fmla="*/ 798946 h 923637"/>
                    <a:gd name="connsiteX2-293" fmla="*/ 894440 w 1794034"/>
                    <a:gd name="connsiteY2-294" fmla="*/ 923637 h 923637"/>
                    <a:gd name="connsiteX3-295" fmla="*/ 1540985 w 1794034"/>
                    <a:gd name="connsiteY3-296" fmla="*/ 798946 h 923637"/>
                    <a:gd name="connsiteX4-297" fmla="*/ 1785749 w 1794034"/>
                    <a:gd name="connsiteY4-298" fmla="*/ 424873 h 923637"/>
                    <a:gd name="connsiteX5-299" fmla="*/ 1281069 w 1794034"/>
                    <a:gd name="connsiteY5-300" fmla="*/ 69273 h 923637"/>
                    <a:gd name="connsiteX6-301" fmla="*/ 894728 w 1794034"/>
                    <a:gd name="connsiteY6-302" fmla="*/ 0 h 923637"/>
                    <a:gd name="connsiteX7-303" fmla="*/ 495832 w 1794034"/>
                    <a:gd name="connsiteY7-304" fmla="*/ 72015 h 923637"/>
                    <a:gd name="connsiteX8-305" fmla="*/ 21603 w 1794034"/>
                    <a:gd name="connsiteY8-306" fmla="*/ 401782 h 923637"/>
                    <a:gd name="connsiteX0-307" fmla="*/ 14091 w 1786522"/>
                    <a:gd name="connsiteY0-308" fmla="*/ 401782 h 923637"/>
                    <a:gd name="connsiteX1-309" fmla="*/ 231146 w 1786522"/>
                    <a:gd name="connsiteY1-310" fmla="*/ 798946 h 923637"/>
                    <a:gd name="connsiteX2-311" fmla="*/ 886928 w 1786522"/>
                    <a:gd name="connsiteY2-312" fmla="*/ 923637 h 923637"/>
                    <a:gd name="connsiteX3-313" fmla="*/ 1533473 w 1786522"/>
                    <a:gd name="connsiteY3-314" fmla="*/ 798946 h 923637"/>
                    <a:gd name="connsiteX4-315" fmla="*/ 1778237 w 1786522"/>
                    <a:gd name="connsiteY4-316" fmla="*/ 424873 h 923637"/>
                    <a:gd name="connsiteX5-317" fmla="*/ 1273557 w 1786522"/>
                    <a:gd name="connsiteY5-318" fmla="*/ 69273 h 923637"/>
                    <a:gd name="connsiteX6-319" fmla="*/ 887216 w 1786522"/>
                    <a:gd name="connsiteY6-320" fmla="*/ 0 h 923637"/>
                    <a:gd name="connsiteX7-321" fmla="*/ 488320 w 1786522"/>
                    <a:gd name="connsiteY7-322" fmla="*/ 72015 h 923637"/>
                    <a:gd name="connsiteX8-323" fmla="*/ 14091 w 1786522"/>
                    <a:gd name="connsiteY8-324" fmla="*/ 401782 h 923637"/>
                    <a:gd name="connsiteX0-325" fmla="*/ 25224 w 1797655"/>
                    <a:gd name="connsiteY0-326" fmla="*/ 401782 h 923637"/>
                    <a:gd name="connsiteX1-327" fmla="*/ 242279 w 1797655"/>
                    <a:gd name="connsiteY1-328" fmla="*/ 798946 h 923637"/>
                    <a:gd name="connsiteX2-329" fmla="*/ 898061 w 1797655"/>
                    <a:gd name="connsiteY2-330" fmla="*/ 923637 h 923637"/>
                    <a:gd name="connsiteX3-331" fmla="*/ 1544606 w 1797655"/>
                    <a:gd name="connsiteY3-332" fmla="*/ 798946 h 923637"/>
                    <a:gd name="connsiteX4-333" fmla="*/ 1789370 w 1797655"/>
                    <a:gd name="connsiteY4-334" fmla="*/ 424873 h 923637"/>
                    <a:gd name="connsiteX5-335" fmla="*/ 1284690 w 1797655"/>
                    <a:gd name="connsiteY5-336" fmla="*/ 69273 h 923637"/>
                    <a:gd name="connsiteX6-337" fmla="*/ 898349 w 1797655"/>
                    <a:gd name="connsiteY6-338" fmla="*/ 0 h 923637"/>
                    <a:gd name="connsiteX7-339" fmla="*/ 499453 w 1797655"/>
                    <a:gd name="connsiteY7-340" fmla="*/ 72015 h 923637"/>
                    <a:gd name="connsiteX8-341" fmla="*/ 25224 w 1797655"/>
                    <a:gd name="connsiteY8-342" fmla="*/ 401782 h 923637"/>
                    <a:gd name="connsiteX0-343" fmla="*/ 28240 w 1800671"/>
                    <a:gd name="connsiteY0-344" fmla="*/ 401782 h 923637"/>
                    <a:gd name="connsiteX1-345" fmla="*/ 245295 w 1800671"/>
                    <a:gd name="connsiteY1-346" fmla="*/ 798946 h 923637"/>
                    <a:gd name="connsiteX2-347" fmla="*/ 901077 w 1800671"/>
                    <a:gd name="connsiteY2-348" fmla="*/ 923637 h 923637"/>
                    <a:gd name="connsiteX3-349" fmla="*/ 1547622 w 1800671"/>
                    <a:gd name="connsiteY3-350" fmla="*/ 798946 h 923637"/>
                    <a:gd name="connsiteX4-351" fmla="*/ 1792386 w 1800671"/>
                    <a:gd name="connsiteY4-352" fmla="*/ 424873 h 923637"/>
                    <a:gd name="connsiteX5-353" fmla="*/ 1287706 w 1800671"/>
                    <a:gd name="connsiteY5-354" fmla="*/ 69273 h 923637"/>
                    <a:gd name="connsiteX6-355" fmla="*/ 901365 w 1800671"/>
                    <a:gd name="connsiteY6-356" fmla="*/ 0 h 923637"/>
                    <a:gd name="connsiteX7-357" fmla="*/ 502469 w 1800671"/>
                    <a:gd name="connsiteY7-358" fmla="*/ 72015 h 923637"/>
                    <a:gd name="connsiteX8-359" fmla="*/ 28240 w 1800671"/>
                    <a:gd name="connsiteY8-360" fmla="*/ 401782 h 923637"/>
                    <a:gd name="connsiteX0-361" fmla="*/ 28611 w 1801042"/>
                    <a:gd name="connsiteY0-362" fmla="*/ 401782 h 923637"/>
                    <a:gd name="connsiteX1-363" fmla="*/ 245666 w 1801042"/>
                    <a:gd name="connsiteY1-364" fmla="*/ 798946 h 923637"/>
                    <a:gd name="connsiteX2-365" fmla="*/ 901448 w 1801042"/>
                    <a:gd name="connsiteY2-366" fmla="*/ 923637 h 923637"/>
                    <a:gd name="connsiteX3-367" fmla="*/ 1547993 w 1801042"/>
                    <a:gd name="connsiteY3-368" fmla="*/ 798946 h 923637"/>
                    <a:gd name="connsiteX4-369" fmla="*/ 1792757 w 1801042"/>
                    <a:gd name="connsiteY4-370" fmla="*/ 424873 h 923637"/>
                    <a:gd name="connsiteX5-371" fmla="*/ 1288077 w 1801042"/>
                    <a:gd name="connsiteY5-372" fmla="*/ 69273 h 923637"/>
                    <a:gd name="connsiteX6-373" fmla="*/ 901736 w 1801042"/>
                    <a:gd name="connsiteY6-374" fmla="*/ 0 h 923637"/>
                    <a:gd name="connsiteX7-375" fmla="*/ 502840 w 1801042"/>
                    <a:gd name="connsiteY7-376" fmla="*/ 72015 h 923637"/>
                    <a:gd name="connsiteX8-377" fmla="*/ 28611 w 1801042"/>
                    <a:gd name="connsiteY8-378" fmla="*/ 401782 h 923637"/>
                    <a:gd name="connsiteX0-379" fmla="*/ 28611 w 1801042"/>
                    <a:gd name="connsiteY0-380" fmla="*/ 401782 h 924406"/>
                    <a:gd name="connsiteX1-381" fmla="*/ 245666 w 1801042"/>
                    <a:gd name="connsiteY1-382" fmla="*/ 798946 h 924406"/>
                    <a:gd name="connsiteX2-383" fmla="*/ 901448 w 1801042"/>
                    <a:gd name="connsiteY2-384" fmla="*/ 923637 h 924406"/>
                    <a:gd name="connsiteX3-385" fmla="*/ 1547993 w 1801042"/>
                    <a:gd name="connsiteY3-386" fmla="*/ 798946 h 924406"/>
                    <a:gd name="connsiteX4-387" fmla="*/ 1792757 w 1801042"/>
                    <a:gd name="connsiteY4-388" fmla="*/ 424873 h 924406"/>
                    <a:gd name="connsiteX5-389" fmla="*/ 1288077 w 1801042"/>
                    <a:gd name="connsiteY5-390" fmla="*/ 69273 h 924406"/>
                    <a:gd name="connsiteX6-391" fmla="*/ 901736 w 1801042"/>
                    <a:gd name="connsiteY6-392" fmla="*/ 0 h 924406"/>
                    <a:gd name="connsiteX7-393" fmla="*/ 502840 w 1801042"/>
                    <a:gd name="connsiteY7-394" fmla="*/ 72015 h 924406"/>
                    <a:gd name="connsiteX8-395" fmla="*/ 28611 w 1801042"/>
                    <a:gd name="connsiteY8-396" fmla="*/ 401782 h 924406"/>
                    <a:gd name="connsiteX0-397" fmla="*/ 28611 w 1804988"/>
                    <a:gd name="connsiteY0-398" fmla="*/ 401782 h 924406"/>
                    <a:gd name="connsiteX1-399" fmla="*/ 245666 w 1804988"/>
                    <a:gd name="connsiteY1-400" fmla="*/ 798946 h 924406"/>
                    <a:gd name="connsiteX2-401" fmla="*/ 901448 w 1804988"/>
                    <a:gd name="connsiteY2-402" fmla="*/ 923637 h 924406"/>
                    <a:gd name="connsiteX3-403" fmla="*/ 1547993 w 1804988"/>
                    <a:gd name="connsiteY3-404" fmla="*/ 798946 h 924406"/>
                    <a:gd name="connsiteX4-405" fmla="*/ 1792757 w 1804988"/>
                    <a:gd name="connsiteY4-406" fmla="*/ 424873 h 924406"/>
                    <a:gd name="connsiteX5-407" fmla="*/ 1288077 w 1804988"/>
                    <a:gd name="connsiteY5-408" fmla="*/ 69273 h 924406"/>
                    <a:gd name="connsiteX6-409" fmla="*/ 901736 w 1804988"/>
                    <a:gd name="connsiteY6-410" fmla="*/ 0 h 924406"/>
                    <a:gd name="connsiteX7-411" fmla="*/ 502840 w 1804988"/>
                    <a:gd name="connsiteY7-412" fmla="*/ 72015 h 924406"/>
                    <a:gd name="connsiteX8-413" fmla="*/ 28611 w 1804988"/>
                    <a:gd name="connsiteY8-414" fmla="*/ 401782 h 924406"/>
                    <a:gd name="connsiteX0-415" fmla="*/ 28611 w 1809245"/>
                    <a:gd name="connsiteY0-416" fmla="*/ 401782 h 924406"/>
                    <a:gd name="connsiteX1-417" fmla="*/ 245666 w 1809245"/>
                    <a:gd name="connsiteY1-418" fmla="*/ 798946 h 924406"/>
                    <a:gd name="connsiteX2-419" fmla="*/ 901448 w 1809245"/>
                    <a:gd name="connsiteY2-420" fmla="*/ 923637 h 924406"/>
                    <a:gd name="connsiteX3-421" fmla="*/ 1547993 w 1809245"/>
                    <a:gd name="connsiteY3-422" fmla="*/ 798946 h 924406"/>
                    <a:gd name="connsiteX4-423" fmla="*/ 1792757 w 1809245"/>
                    <a:gd name="connsiteY4-424" fmla="*/ 424873 h 924406"/>
                    <a:gd name="connsiteX5-425" fmla="*/ 1288077 w 1809245"/>
                    <a:gd name="connsiteY5-426" fmla="*/ 69273 h 924406"/>
                    <a:gd name="connsiteX6-427" fmla="*/ 901736 w 1809245"/>
                    <a:gd name="connsiteY6-428" fmla="*/ 0 h 924406"/>
                    <a:gd name="connsiteX7-429" fmla="*/ 502840 w 1809245"/>
                    <a:gd name="connsiteY7-430" fmla="*/ 72015 h 924406"/>
                    <a:gd name="connsiteX8-431" fmla="*/ 28611 w 1809245"/>
                    <a:gd name="connsiteY8-432" fmla="*/ 401782 h 924406"/>
                    <a:gd name="connsiteX0-433" fmla="*/ 28611 w 1812679"/>
                    <a:gd name="connsiteY0-434" fmla="*/ 401782 h 924683"/>
                    <a:gd name="connsiteX1-435" fmla="*/ 245666 w 1812679"/>
                    <a:gd name="connsiteY1-436" fmla="*/ 798946 h 924683"/>
                    <a:gd name="connsiteX2-437" fmla="*/ 901448 w 1812679"/>
                    <a:gd name="connsiteY2-438" fmla="*/ 923637 h 924683"/>
                    <a:gd name="connsiteX3-439" fmla="*/ 1547993 w 1812679"/>
                    <a:gd name="connsiteY3-440" fmla="*/ 798946 h 924683"/>
                    <a:gd name="connsiteX4-441" fmla="*/ 1792757 w 1812679"/>
                    <a:gd name="connsiteY4-442" fmla="*/ 424873 h 924683"/>
                    <a:gd name="connsiteX5-443" fmla="*/ 1288077 w 1812679"/>
                    <a:gd name="connsiteY5-444" fmla="*/ 69273 h 924683"/>
                    <a:gd name="connsiteX6-445" fmla="*/ 901736 w 1812679"/>
                    <a:gd name="connsiteY6-446" fmla="*/ 0 h 924683"/>
                    <a:gd name="connsiteX7-447" fmla="*/ 502840 w 1812679"/>
                    <a:gd name="connsiteY7-448" fmla="*/ 72015 h 924683"/>
                    <a:gd name="connsiteX8-449" fmla="*/ 28611 w 1812679"/>
                    <a:gd name="connsiteY8-450" fmla="*/ 401782 h 924683"/>
                    <a:gd name="connsiteX0-451" fmla="*/ 27878 w 1811946"/>
                    <a:gd name="connsiteY0-452" fmla="*/ 401782 h 924683"/>
                    <a:gd name="connsiteX1-453" fmla="*/ 244933 w 1811946"/>
                    <a:gd name="connsiteY1-454" fmla="*/ 798946 h 924683"/>
                    <a:gd name="connsiteX2-455" fmla="*/ 900715 w 1811946"/>
                    <a:gd name="connsiteY2-456" fmla="*/ 923637 h 924683"/>
                    <a:gd name="connsiteX3-457" fmla="*/ 1547260 w 1811946"/>
                    <a:gd name="connsiteY3-458" fmla="*/ 798946 h 924683"/>
                    <a:gd name="connsiteX4-459" fmla="*/ 1792024 w 1811946"/>
                    <a:gd name="connsiteY4-460" fmla="*/ 424873 h 924683"/>
                    <a:gd name="connsiteX5-461" fmla="*/ 1287344 w 1811946"/>
                    <a:gd name="connsiteY5-462" fmla="*/ 69273 h 924683"/>
                    <a:gd name="connsiteX6-463" fmla="*/ 901003 w 1811946"/>
                    <a:gd name="connsiteY6-464" fmla="*/ 0 h 924683"/>
                    <a:gd name="connsiteX7-465" fmla="*/ 502107 w 1811946"/>
                    <a:gd name="connsiteY7-466" fmla="*/ 72015 h 924683"/>
                    <a:gd name="connsiteX8-467" fmla="*/ 27878 w 1811946"/>
                    <a:gd name="connsiteY8-468" fmla="*/ 401782 h 924683"/>
                    <a:gd name="connsiteX0-469" fmla="*/ 27878 w 1810948"/>
                    <a:gd name="connsiteY0-470" fmla="*/ 401782 h 924591"/>
                    <a:gd name="connsiteX1-471" fmla="*/ 244933 w 1810948"/>
                    <a:gd name="connsiteY1-472" fmla="*/ 798946 h 924591"/>
                    <a:gd name="connsiteX2-473" fmla="*/ 900715 w 1810948"/>
                    <a:gd name="connsiteY2-474" fmla="*/ 923637 h 924591"/>
                    <a:gd name="connsiteX3-475" fmla="*/ 1547260 w 1810948"/>
                    <a:gd name="connsiteY3-476" fmla="*/ 798946 h 924591"/>
                    <a:gd name="connsiteX4-477" fmla="*/ 1792024 w 1810948"/>
                    <a:gd name="connsiteY4-478" fmla="*/ 424873 h 924591"/>
                    <a:gd name="connsiteX5-479" fmla="*/ 1287344 w 1810948"/>
                    <a:gd name="connsiteY5-480" fmla="*/ 69273 h 924591"/>
                    <a:gd name="connsiteX6-481" fmla="*/ 901003 w 1810948"/>
                    <a:gd name="connsiteY6-482" fmla="*/ 0 h 924591"/>
                    <a:gd name="connsiteX7-483" fmla="*/ 502107 w 1810948"/>
                    <a:gd name="connsiteY7-484" fmla="*/ 72015 h 924591"/>
                    <a:gd name="connsiteX8-485" fmla="*/ 27878 w 1810948"/>
                    <a:gd name="connsiteY8-486" fmla="*/ 401782 h 924591"/>
                    <a:gd name="connsiteX0-487" fmla="*/ 27878 w 1816362"/>
                    <a:gd name="connsiteY0-488" fmla="*/ 401782 h 924591"/>
                    <a:gd name="connsiteX1-489" fmla="*/ 244933 w 1816362"/>
                    <a:gd name="connsiteY1-490" fmla="*/ 798946 h 924591"/>
                    <a:gd name="connsiteX2-491" fmla="*/ 900715 w 1816362"/>
                    <a:gd name="connsiteY2-492" fmla="*/ 923637 h 924591"/>
                    <a:gd name="connsiteX3-493" fmla="*/ 1547260 w 1816362"/>
                    <a:gd name="connsiteY3-494" fmla="*/ 798946 h 924591"/>
                    <a:gd name="connsiteX4-495" fmla="*/ 1792024 w 1816362"/>
                    <a:gd name="connsiteY4-496" fmla="*/ 424873 h 924591"/>
                    <a:gd name="connsiteX5-497" fmla="*/ 1287344 w 1816362"/>
                    <a:gd name="connsiteY5-498" fmla="*/ 69273 h 924591"/>
                    <a:gd name="connsiteX6-499" fmla="*/ 901003 w 1816362"/>
                    <a:gd name="connsiteY6-500" fmla="*/ 0 h 924591"/>
                    <a:gd name="connsiteX7-501" fmla="*/ 502107 w 1816362"/>
                    <a:gd name="connsiteY7-502" fmla="*/ 72015 h 924591"/>
                    <a:gd name="connsiteX8-503" fmla="*/ 27878 w 1816362"/>
                    <a:gd name="connsiteY8-504" fmla="*/ 401782 h 924591"/>
                    <a:gd name="connsiteX0-505" fmla="*/ 27878 w 1818824"/>
                    <a:gd name="connsiteY0-506" fmla="*/ 401782 h 924591"/>
                    <a:gd name="connsiteX1-507" fmla="*/ 244933 w 1818824"/>
                    <a:gd name="connsiteY1-508" fmla="*/ 798946 h 924591"/>
                    <a:gd name="connsiteX2-509" fmla="*/ 900715 w 1818824"/>
                    <a:gd name="connsiteY2-510" fmla="*/ 923637 h 924591"/>
                    <a:gd name="connsiteX3-511" fmla="*/ 1547260 w 1818824"/>
                    <a:gd name="connsiteY3-512" fmla="*/ 798946 h 924591"/>
                    <a:gd name="connsiteX4-513" fmla="*/ 1792024 w 1818824"/>
                    <a:gd name="connsiteY4-514" fmla="*/ 424873 h 924591"/>
                    <a:gd name="connsiteX5-515" fmla="*/ 1287344 w 1818824"/>
                    <a:gd name="connsiteY5-516" fmla="*/ 69273 h 924591"/>
                    <a:gd name="connsiteX6-517" fmla="*/ 901003 w 1818824"/>
                    <a:gd name="connsiteY6-518" fmla="*/ 0 h 924591"/>
                    <a:gd name="connsiteX7-519" fmla="*/ 502107 w 1818824"/>
                    <a:gd name="connsiteY7-520" fmla="*/ 72015 h 924591"/>
                    <a:gd name="connsiteX8-521" fmla="*/ 27878 w 1818824"/>
                    <a:gd name="connsiteY8-522" fmla="*/ 401782 h 924591"/>
                    <a:gd name="connsiteX0-523" fmla="*/ 27878 w 1815751"/>
                    <a:gd name="connsiteY0-524" fmla="*/ 401782 h 924591"/>
                    <a:gd name="connsiteX1-525" fmla="*/ 244933 w 1815751"/>
                    <a:gd name="connsiteY1-526" fmla="*/ 798946 h 924591"/>
                    <a:gd name="connsiteX2-527" fmla="*/ 900715 w 1815751"/>
                    <a:gd name="connsiteY2-528" fmla="*/ 923637 h 924591"/>
                    <a:gd name="connsiteX3-529" fmla="*/ 1547260 w 1815751"/>
                    <a:gd name="connsiteY3-530" fmla="*/ 798946 h 924591"/>
                    <a:gd name="connsiteX4-531" fmla="*/ 1792024 w 1815751"/>
                    <a:gd name="connsiteY4-532" fmla="*/ 424873 h 924591"/>
                    <a:gd name="connsiteX5-533" fmla="*/ 1287344 w 1815751"/>
                    <a:gd name="connsiteY5-534" fmla="*/ 69273 h 924591"/>
                    <a:gd name="connsiteX6-535" fmla="*/ 901003 w 1815751"/>
                    <a:gd name="connsiteY6-536" fmla="*/ 0 h 924591"/>
                    <a:gd name="connsiteX7-537" fmla="*/ 502107 w 1815751"/>
                    <a:gd name="connsiteY7-538" fmla="*/ 72015 h 924591"/>
                    <a:gd name="connsiteX8-539" fmla="*/ 27878 w 1815751"/>
                    <a:gd name="connsiteY8-540" fmla="*/ 401782 h 924591"/>
                    <a:gd name="connsiteX0-541" fmla="*/ 27878 w 1815751"/>
                    <a:gd name="connsiteY0-542" fmla="*/ 401782 h 924591"/>
                    <a:gd name="connsiteX1-543" fmla="*/ 244933 w 1815751"/>
                    <a:gd name="connsiteY1-544" fmla="*/ 798946 h 924591"/>
                    <a:gd name="connsiteX2-545" fmla="*/ 900715 w 1815751"/>
                    <a:gd name="connsiteY2-546" fmla="*/ 923637 h 924591"/>
                    <a:gd name="connsiteX3-547" fmla="*/ 1547260 w 1815751"/>
                    <a:gd name="connsiteY3-548" fmla="*/ 798946 h 924591"/>
                    <a:gd name="connsiteX4-549" fmla="*/ 1792024 w 1815751"/>
                    <a:gd name="connsiteY4-550" fmla="*/ 424873 h 924591"/>
                    <a:gd name="connsiteX5-551" fmla="*/ 1287344 w 1815751"/>
                    <a:gd name="connsiteY5-552" fmla="*/ 69273 h 924591"/>
                    <a:gd name="connsiteX6-553" fmla="*/ 901003 w 1815751"/>
                    <a:gd name="connsiteY6-554" fmla="*/ 0 h 924591"/>
                    <a:gd name="connsiteX7-555" fmla="*/ 502107 w 1815751"/>
                    <a:gd name="connsiteY7-556" fmla="*/ 72015 h 924591"/>
                    <a:gd name="connsiteX8-557" fmla="*/ 27878 w 1815751"/>
                    <a:gd name="connsiteY8-558" fmla="*/ 401782 h 924591"/>
                    <a:gd name="connsiteX0-559" fmla="*/ 27878 w 1801868"/>
                    <a:gd name="connsiteY0-560" fmla="*/ 401782 h 924591"/>
                    <a:gd name="connsiteX1-561" fmla="*/ 244933 w 1801868"/>
                    <a:gd name="connsiteY1-562" fmla="*/ 798946 h 924591"/>
                    <a:gd name="connsiteX2-563" fmla="*/ 900715 w 1801868"/>
                    <a:gd name="connsiteY2-564" fmla="*/ 923637 h 924591"/>
                    <a:gd name="connsiteX3-565" fmla="*/ 1547260 w 1801868"/>
                    <a:gd name="connsiteY3-566" fmla="*/ 798946 h 924591"/>
                    <a:gd name="connsiteX4-567" fmla="*/ 1792024 w 1801868"/>
                    <a:gd name="connsiteY4-568" fmla="*/ 424873 h 924591"/>
                    <a:gd name="connsiteX5-569" fmla="*/ 1288931 w 1801868"/>
                    <a:gd name="connsiteY5-570" fmla="*/ 62923 h 924591"/>
                    <a:gd name="connsiteX6-571" fmla="*/ 901003 w 1801868"/>
                    <a:gd name="connsiteY6-572" fmla="*/ 0 h 924591"/>
                    <a:gd name="connsiteX7-573" fmla="*/ 502107 w 1801868"/>
                    <a:gd name="connsiteY7-574" fmla="*/ 72015 h 924591"/>
                    <a:gd name="connsiteX8-575" fmla="*/ 27878 w 1801868"/>
                    <a:gd name="connsiteY8-576" fmla="*/ 401782 h 924591"/>
                    <a:gd name="connsiteX0-577" fmla="*/ 27878 w 1801868"/>
                    <a:gd name="connsiteY0-578" fmla="*/ 401782 h 924591"/>
                    <a:gd name="connsiteX1-579" fmla="*/ 244933 w 1801868"/>
                    <a:gd name="connsiteY1-580" fmla="*/ 798946 h 924591"/>
                    <a:gd name="connsiteX2-581" fmla="*/ 900715 w 1801868"/>
                    <a:gd name="connsiteY2-582" fmla="*/ 923637 h 924591"/>
                    <a:gd name="connsiteX3-583" fmla="*/ 1547260 w 1801868"/>
                    <a:gd name="connsiteY3-584" fmla="*/ 798946 h 924591"/>
                    <a:gd name="connsiteX4-585" fmla="*/ 1792024 w 1801868"/>
                    <a:gd name="connsiteY4-586" fmla="*/ 424873 h 924591"/>
                    <a:gd name="connsiteX5-587" fmla="*/ 1288931 w 1801868"/>
                    <a:gd name="connsiteY5-588" fmla="*/ 62923 h 924591"/>
                    <a:gd name="connsiteX6-589" fmla="*/ 907353 w 1801868"/>
                    <a:gd name="connsiteY6-590" fmla="*/ 0 h 924591"/>
                    <a:gd name="connsiteX7-591" fmla="*/ 502107 w 1801868"/>
                    <a:gd name="connsiteY7-592" fmla="*/ 72015 h 924591"/>
                    <a:gd name="connsiteX8-593" fmla="*/ 27878 w 1801868"/>
                    <a:gd name="connsiteY8-594" fmla="*/ 401782 h 924591"/>
                    <a:gd name="connsiteX0-595" fmla="*/ 27878 w 1801868"/>
                    <a:gd name="connsiteY0-596" fmla="*/ 401782 h 924591"/>
                    <a:gd name="connsiteX1-597" fmla="*/ 244933 w 1801868"/>
                    <a:gd name="connsiteY1-598" fmla="*/ 798946 h 924591"/>
                    <a:gd name="connsiteX2-599" fmla="*/ 900715 w 1801868"/>
                    <a:gd name="connsiteY2-600" fmla="*/ 923637 h 924591"/>
                    <a:gd name="connsiteX3-601" fmla="*/ 1547260 w 1801868"/>
                    <a:gd name="connsiteY3-602" fmla="*/ 798946 h 924591"/>
                    <a:gd name="connsiteX4-603" fmla="*/ 1792024 w 1801868"/>
                    <a:gd name="connsiteY4-604" fmla="*/ 424873 h 924591"/>
                    <a:gd name="connsiteX5-605" fmla="*/ 1288931 w 1801868"/>
                    <a:gd name="connsiteY5-606" fmla="*/ 62923 h 924591"/>
                    <a:gd name="connsiteX6-607" fmla="*/ 907353 w 1801868"/>
                    <a:gd name="connsiteY6-608" fmla="*/ 0 h 924591"/>
                    <a:gd name="connsiteX7-609" fmla="*/ 502107 w 1801868"/>
                    <a:gd name="connsiteY7-610" fmla="*/ 72015 h 924591"/>
                    <a:gd name="connsiteX8-611" fmla="*/ 27878 w 1801868"/>
                    <a:gd name="connsiteY8-612" fmla="*/ 401782 h 924591"/>
                    <a:gd name="connsiteX0-613" fmla="*/ 27878 w 1801868"/>
                    <a:gd name="connsiteY0-614" fmla="*/ 401782 h 924591"/>
                    <a:gd name="connsiteX1-615" fmla="*/ 244933 w 1801868"/>
                    <a:gd name="connsiteY1-616" fmla="*/ 798946 h 924591"/>
                    <a:gd name="connsiteX2-617" fmla="*/ 900715 w 1801868"/>
                    <a:gd name="connsiteY2-618" fmla="*/ 923637 h 924591"/>
                    <a:gd name="connsiteX3-619" fmla="*/ 1547260 w 1801868"/>
                    <a:gd name="connsiteY3-620" fmla="*/ 798946 h 924591"/>
                    <a:gd name="connsiteX4-621" fmla="*/ 1792024 w 1801868"/>
                    <a:gd name="connsiteY4-622" fmla="*/ 424873 h 924591"/>
                    <a:gd name="connsiteX5-623" fmla="*/ 1288931 w 1801868"/>
                    <a:gd name="connsiteY5-624" fmla="*/ 62923 h 924591"/>
                    <a:gd name="connsiteX6-625" fmla="*/ 907353 w 1801868"/>
                    <a:gd name="connsiteY6-626" fmla="*/ 0 h 924591"/>
                    <a:gd name="connsiteX7-627" fmla="*/ 502107 w 1801868"/>
                    <a:gd name="connsiteY7-628" fmla="*/ 72015 h 924591"/>
                    <a:gd name="connsiteX8-629" fmla="*/ 27878 w 1801868"/>
                    <a:gd name="connsiteY8-630" fmla="*/ 401782 h 924591"/>
                    <a:gd name="connsiteX0-631" fmla="*/ 27878 w 1801868"/>
                    <a:gd name="connsiteY0-632" fmla="*/ 401782 h 924591"/>
                    <a:gd name="connsiteX1-633" fmla="*/ 244933 w 1801868"/>
                    <a:gd name="connsiteY1-634" fmla="*/ 798946 h 924591"/>
                    <a:gd name="connsiteX2-635" fmla="*/ 900715 w 1801868"/>
                    <a:gd name="connsiteY2-636" fmla="*/ 923637 h 924591"/>
                    <a:gd name="connsiteX3-637" fmla="*/ 1547260 w 1801868"/>
                    <a:gd name="connsiteY3-638" fmla="*/ 798946 h 924591"/>
                    <a:gd name="connsiteX4-639" fmla="*/ 1792024 w 1801868"/>
                    <a:gd name="connsiteY4-640" fmla="*/ 424873 h 924591"/>
                    <a:gd name="connsiteX5-641" fmla="*/ 1288931 w 1801868"/>
                    <a:gd name="connsiteY5-642" fmla="*/ 62923 h 924591"/>
                    <a:gd name="connsiteX6-643" fmla="*/ 907353 w 1801868"/>
                    <a:gd name="connsiteY6-644" fmla="*/ 0 h 924591"/>
                    <a:gd name="connsiteX7-645" fmla="*/ 502107 w 1801868"/>
                    <a:gd name="connsiteY7-646" fmla="*/ 72015 h 924591"/>
                    <a:gd name="connsiteX8-647" fmla="*/ 27878 w 1801868"/>
                    <a:gd name="connsiteY8-648" fmla="*/ 401782 h 924591"/>
                    <a:gd name="connsiteX0-649" fmla="*/ 11367 w 1785357"/>
                    <a:gd name="connsiteY0-650" fmla="*/ 401782 h 924591"/>
                    <a:gd name="connsiteX1-651" fmla="*/ 228422 w 1785357"/>
                    <a:gd name="connsiteY1-652" fmla="*/ 798946 h 924591"/>
                    <a:gd name="connsiteX2-653" fmla="*/ 884204 w 1785357"/>
                    <a:gd name="connsiteY2-654" fmla="*/ 923637 h 924591"/>
                    <a:gd name="connsiteX3-655" fmla="*/ 1530749 w 1785357"/>
                    <a:gd name="connsiteY3-656" fmla="*/ 798946 h 924591"/>
                    <a:gd name="connsiteX4-657" fmla="*/ 1775513 w 1785357"/>
                    <a:gd name="connsiteY4-658" fmla="*/ 424873 h 924591"/>
                    <a:gd name="connsiteX5-659" fmla="*/ 1272420 w 1785357"/>
                    <a:gd name="connsiteY5-660" fmla="*/ 62923 h 924591"/>
                    <a:gd name="connsiteX6-661" fmla="*/ 890842 w 1785357"/>
                    <a:gd name="connsiteY6-662" fmla="*/ 0 h 924591"/>
                    <a:gd name="connsiteX7-663" fmla="*/ 493534 w 1785357"/>
                    <a:gd name="connsiteY7-664" fmla="*/ 75190 h 924591"/>
                    <a:gd name="connsiteX8-665" fmla="*/ 11367 w 1785357"/>
                    <a:gd name="connsiteY8-666" fmla="*/ 401782 h 924591"/>
                    <a:gd name="connsiteX0-667" fmla="*/ 11367 w 1785357"/>
                    <a:gd name="connsiteY0-668" fmla="*/ 401782 h 924591"/>
                    <a:gd name="connsiteX1-669" fmla="*/ 228422 w 1785357"/>
                    <a:gd name="connsiteY1-670" fmla="*/ 798946 h 924591"/>
                    <a:gd name="connsiteX2-671" fmla="*/ 884204 w 1785357"/>
                    <a:gd name="connsiteY2-672" fmla="*/ 923637 h 924591"/>
                    <a:gd name="connsiteX3-673" fmla="*/ 1530749 w 1785357"/>
                    <a:gd name="connsiteY3-674" fmla="*/ 798946 h 924591"/>
                    <a:gd name="connsiteX4-675" fmla="*/ 1775513 w 1785357"/>
                    <a:gd name="connsiteY4-676" fmla="*/ 424873 h 924591"/>
                    <a:gd name="connsiteX5-677" fmla="*/ 1272420 w 1785357"/>
                    <a:gd name="connsiteY5-678" fmla="*/ 62923 h 924591"/>
                    <a:gd name="connsiteX6-679" fmla="*/ 890842 w 1785357"/>
                    <a:gd name="connsiteY6-680" fmla="*/ 0 h 924591"/>
                    <a:gd name="connsiteX7-681" fmla="*/ 493534 w 1785357"/>
                    <a:gd name="connsiteY7-682" fmla="*/ 75190 h 924591"/>
                    <a:gd name="connsiteX8-683" fmla="*/ 11367 w 1785357"/>
                    <a:gd name="connsiteY8-684" fmla="*/ 401782 h 924591"/>
                    <a:gd name="connsiteX0-685" fmla="*/ 10109 w 1772986"/>
                    <a:gd name="connsiteY0-686" fmla="*/ 416070 h 924591"/>
                    <a:gd name="connsiteX1-687" fmla="*/ 216051 w 1772986"/>
                    <a:gd name="connsiteY1-688" fmla="*/ 798946 h 924591"/>
                    <a:gd name="connsiteX2-689" fmla="*/ 871833 w 1772986"/>
                    <a:gd name="connsiteY2-690" fmla="*/ 923637 h 924591"/>
                    <a:gd name="connsiteX3-691" fmla="*/ 1518378 w 1772986"/>
                    <a:gd name="connsiteY3-692" fmla="*/ 798946 h 924591"/>
                    <a:gd name="connsiteX4-693" fmla="*/ 1763142 w 1772986"/>
                    <a:gd name="connsiteY4-694" fmla="*/ 424873 h 924591"/>
                    <a:gd name="connsiteX5-695" fmla="*/ 1260049 w 1772986"/>
                    <a:gd name="connsiteY5-696" fmla="*/ 62923 h 924591"/>
                    <a:gd name="connsiteX6-697" fmla="*/ 878471 w 1772986"/>
                    <a:gd name="connsiteY6-698" fmla="*/ 0 h 924591"/>
                    <a:gd name="connsiteX7-699" fmla="*/ 481163 w 1772986"/>
                    <a:gd name="connsiteY7-700" fmla="*/ 75190 h 924591"/>
                    <a:gd name="connsiteX8-701" fmla="*/ 10109 w 1772986"/>
                    <a:gd name="connsiteY8-702" fmla="*/ 416070 h 924591"/>
                    <a:gd name="connsiteX0-703" fmla="*/ 10109 w 1772986"/>
                    <a:gd name="connsiteY0-704" fmla="*/ 416070 h 924591"/>
                    <a:gd name="connsiteX1-705" fmla="*/ 216051 w 1772986"/>
                    <a:gd name="connsiteY1-706" fmla="*/ 798946 h 924591"/>
                    <a:gd name="connsiteX2-707" fmla="*/ 871833 w 1772986"/>
                    <a:gd name="connsiteY2-708" fmla="*/ 923637 h 924591"/>
                    <a:gd name="connsiteX3-709" fmla="*/ 1518378 w 1772986"/>
                    <a:gd name="connsiteY3-710" fmla="*/ 798946 h 924591"/>
                    <a:gd name="connsiteX4-711" fmla="*/ 1763142 w 1772986"/>
                    <a:gd name="connsiteY4-712" fmla="*/ 424873 h 924591"/>
                    <a:gd name="connsiteX5-713" fmla="*/ 1260049 w 1772986"/>
                    <a:gd name="connsiteY5-714" fmla="*/ 62923 h 924591"/>
                    <a:gd name="connsiteX6-715" fmla="*/ 878471 w 1772986"/>
                    <a:gd name="connsiteY6-716" fmla="*/ 0 h 924591"/>
                    <a:gd name="connsiteX7-717" fmla="*/ 481163 w 1772986"/>
                    <a:gd name="connsiteY7-718" fmla="*/ 75190 h 924591"/>
                    <a:gd name="connsiteX8-719" fmla="*/ 10109 w 1772986"/>
                    <a:gd name="connsiteY8-720" fmla="*/ 416070 h 924591"/>
                    <a:gd name="connsiteX0-721" fmla="*/ 16795 w 1779672"/>
                    <a:gd name="connsiteY0-722" fmla="*/ 416070 h 924591"/>
                    <a:gd name="connsiteX1-723" fmla="*/ 222737 w 1779672"/>
                    <a:gd name="connsiteY1-724" fmla="*/ 798946 h 924591"/>
                    <a:gd name="connsiteX2-725" fmla="*/ 878519 w 1779672"/>
                    <a:gd name="connsiteY2-726" fmla="*/ 923637 h 924591"/>
                    <a:gd name="connsiteX3-727" fmla="*/ 1525064 w 1779672"/>
                    <a:gd name="connsiteY3-728" fmla="*/ 798946 h 924591"/>
                    <a:gd name="connsiteX4-729" fmla="*/ 1769828 w 1779672"/>
                    <a:gd name="connsiteY4-730" fmla="*/ 424873 h 924591"/>
                    <a:gd name="connsiteX5-731" fmla="*/ 1266735 w 1779672"/>
                    <a:gd name="connsiteY5-732" fmla="*/ 62923 h 924591"/>
                    <a:gd name="connsiteX6-733" fmla="*/ 885157 w 1779672"/>
                    <a:gd name="connsiteY6-734" fmla="*/ 0 h 924591"/>
                    <a:gd name="connsiteX7-735" fmla="*/ 487849 w 1779672"/>
                    <a:gd name="connsiteY7-736" fmla="*/ 75190 h 924591"/>
                    <a:gd name="connsiteX8-737" fmla="*/ 16795 w 1779672"/>
                    <a:gd name="connsiteY8-738" fmla="*/ 416070 h 924591"/>
                    <a:gd name="connsiteX0-739" fmla="*/ 17156 w 1775271"/>
                    <a:gd name="connsiteY0-740" fmla="*/ 417657 h 924591"/>
                    <a:gd name="connsiteX1-741" fmla="*/ 218336 w 1775271"/>
                    <a:gd name="connsiteY1-742" fmla="*/ 798946 h 924591"/>
                    <a:gd name="connsiteX2-743" fmla="*/ 874118 w 1775271"/>
                    <a:gd name="connsiteY2-744" fmla="*/ 923637 h 924591"/>
                    <a:gd name="connsiteX3-745" fmla="*/ 1520663 w 1775271"/>
                    <a:gd name="connsiteY3-746" fmla="*/ 798946 h 924591"/>
                    <a:gd name="connsiteX4-747" fmla="*/ 1765427 w 1775271"/>
                    <a:gd name="connsiteY4-748" fmla="*/ 424873 h 924591"/>
                    <a:gd name="connsiteX5-749" fmla="*/ 1262334 w 1775271"/>
                    <a:gd name="connsiteY5-750" fmla="*/ 62923 h 924591"/>
                    <a:gd name="connsiteX6-751" fmla="*/ 880756 w 1775271"/>
                    <a:gd name="connsiteY6-752" fmla="*/ 0 h 924591"/>
                    <a:gd name="connsiteX7-753" fmla="*/ 483448 w 1775271"/>
                    <a:gd name="connsiteY7-754" fmla="*/ 75190 h 924591"/>
                    <a:gd name="connsiteX8-755" fmla="*/ 17156 w 1775271"/>
                    <a:gd name="connsiteY8-756" fmla="*/ 417657 h 924591"/>
                    <a:gd name="connsiteX0-757" fmla="*/ 16562 w 1782615"/>
                    <a:gd name="connsiteY0-758" fmla="*/ 412895 h 924591"/>
                    <a:gd name="connsiteX1-759" fmla="*/ 225680 w 1782615"/>
                    <a:gd name="connsiteY1-760" fmla="*/ 798946 h 924591"/>
                    <a:gd name="connsiteX2-761" fmla="*/ 881462 w 1782615"/>
                    <a:gd name="connsiteY2-762" fmla="*/ 923637 h 924591"/>
                    <a:gd name="connsiteX3-763" fmla="*/ 1528007 w 1782615"/>
                    <a:gd name="connsiteY3-764" fmla="*/ 798946 h 924591"/>
                    <a:gd name="connsiteX4-765" fmla="*/ 1772771 w 1782615"/>
                    <a:gd name="connsiteY4-766" fmla="*/ 424873 h 924591"/>
                    <a:gd name="connsiteX5-767" fmla="*/ 1269678 w 1782615"/>
                    <a:gd name="connsiteY5-768" fmla="*/ 62923 h 924591"/>
                    <a:gd name="connsiteX6-769" fmla="*/ 888100 w 1782615"/>
                    <a:gd name="connsiteY6-770" fmla="*/ 0 h 924591"/>
                    <a:gd name="connsiteX7-771" fmla="*/ 490792 w 1782615"/>
                    <a:gd name="connsiteY7-772" fmla="*/ 75190 h 924591"/>
                    <a:gd name="connsiteX8-773" fmla="*/ 16562 w 1782615"/>
                    <a:gd name="connsiteY8-774" fmla="*/ 412895 h 924591"/>
                    <a:gd name="connsiteX0-775" fmla="*/ 16562 w 1782615"/>
                    <a:gd name="connsiteY0-776" fmla="*/ 412895 h 924591"/>
                    <a:gd name="connsiteX1-777" fmla="*/ 225680 w 1782615"/>
                    <a:gd name="connsiteY1-778" fmla="*/ 798946 h 924591"/>
                    <a:gd name="connsiteX2-779" fmla="*/ 881462 w 1782615"/>
                    <a:gd name="connsiteY2-780" fmla="*/ 923637 h 924591"/>
                    <a:gd name="connsiteX3-781" fmla="*/ 1528007 w 1782615"/>
                    <a:gd name="connsiteY3-782" fmla="*/ 798946 h 924591"/>
                    <a:gd name="connsiteX4-783" fmla="*/ 1772771 w 1782615"/>
                    <a:gd name="connsiteY4-784" fmla="*/ 424873 h 924591"/>
                    <a:gd name="connsiteX5-785" fmla="*/ 1269678 w 1782615"/>
                    <a:gd name="connsiteY5-786" fmla="*/ 62923 h 924591"/>
                    <a:gd name="connsiteX6-787" fmla="*/ 888100 w 1782615"/>
                    <a:gd name="connsiteY6-788" fmla="*/ 0 h 924591"/>
                    <a:gd name="connsiteX7-789" fmla="*/ 490792 w 1782615"/>
                    <a:gd name="connsiteY7-790" fmla="*/ 75190 h 924591"/>
                    <a:gd name="connsiteX8-791" fmla="*/ 16562 w 1782615"/>
                    <a:gd name="connsiteY8-792" fmla="*/ 412895 h 924591"/>
                    <a:gd name="connsiteX0-793" fmla="*/ 16562 w 1782615"/>
                    <a:gd name="connsiteY0-794" fmla="*/ 412895 h 924591"/>
                    <a:gd name="connsiteX1-795" fmla="*/ 225680 w 1782615"/>
                    <a:gd name="connsiteY1-796" fmla="*/ 798946 h 924591"/>
                    <a:gd name="connsiteX2-797" fmla="*/ 881462 w 1782615"/>
                    <a:gd name="connsiteY2-798" fmla="*/ 923637 h 924591"/>
                    <a:gd name="connsiteX3-799" fmla="*/ 1528007 w 1782615"/>
                    <a:gd name="connsiteY3-800" fmla="*/ 798946 h 924591"/>
                    <a:gd name="connsiteX4-801" fmla="*/ 1772771 w 1782615"/>
                    <a:gd name="connsiteY4-802" fmla="*/ 424873 h 924591"/>
                    <a:gd name="connsiteX5-803" fmla="*/ 1269678 w 1782615"/>
                    <a:gd name="connsiteY5-804" fmla="*/ 62923 h 924591"/>
                    <a:gd name="connsiteX6-805" fmla="*/ 888100 w 1782615"/>
                    <a:gd name="connsiteY6-806" fmla="*/ 0 h 924591"/>
                    <a:gd name="connsiteX7-807" fmla="*/ 490792 w 1782615"/>
                    <a:gd name="connsiteY7-808" fmla="*/ 75190 h 924591"/>
                    <a:gd name="connsiteX8-809" fmla="*/ 16562 w 1782615"/>
                    <a:gd name="connsiteY8-810" fmla="*/ 412895 h 924591"/>
                    <a:gd name="connsiteX0-811" fmla="*/ 21271 w 1787324"/>
                    <a:gd name="connsiteY0-812" fmla="*/ 412895 h 924591"/>
                    <a:gd name="connsiteX1-813" fmla="*/ 230389 w 1787324"/>
                    <a:gd name="connsiteY1-814" fmla="*/ 798946 h 924591"/>
                    <a:gd name="connsiteX2-815" fmla="*/ 886171 w 1787324"/>
                    <a:gd name="connsiteY2-816" fmla="*/ 923637 h 924591"/>
                    <a:gd name="connsiteX3-817" fmla="*/ 1532716 w 1787324"/>
                    <a:gd name="connsiteY3-818" fmla="*/ 798946 h 924591"/>
                    <a:gd name="connsiteX4-819" fmla="*/ 1777480 w 1787324"/>
                    <a:gd name="connsiteY4-820" fmla="*/ 424873 h 924591"/>
                    <a:gd name="connsiteX5-821" fmla="*/ 1274387 w 1787324"/>
                    <a:gd name="connsiteY5-822" fmla="*/ 62923 h 924591"/>
                    <a:gd name="connsiteX6-823" fmla="*/ 892809 w 1787324"/>
                    <a:gd name="connsiteY6-824" fmla="*/ 0 h 924591"/>
                    <a:gd name="connsiteX7-825" fmla="*/ 495501 w 1787324"/>
                    <a:gd name="connsiteY7-826" fmla="*/ 75190 h 924591"/>
                    <a:gd name="connsiteX8-827" fmla="*/ 21271 w 1787324"/>
                    <a:gd name="connsiteY8-828" fmla="*/ 412895 h 924591"/>
                    <a:gd name="connsiteX0-829" fmla="*/ 21367 w 1785469"/>
                    <a:gd name="connsiteY0-830" fmla="*/ 412895 h 924467"/>
                    <a:gd name="connsiteX1-831" fmla="*/ 230485 w 1785469"/>
                    <a:gd name="connsiteY1-832" fmla="*/ 798946 h 924467"/>
                    <a:gd name="connsiteX2-833" fmla="*/ 892617 w 1785469"/>
                    <a:gd name="connsiteY2-834" fmla="*/ 923637 h 924467"/>
                    <a:gd name="connsiteX3-835" fmla="*/ 1532812 w 1785469"/>
                    <a:gd name="connsiteY3-836" fmla="*/ 798946 h 924467"/>
                    <a:gd name="connsiteX4-837" fmla="*/ 1777576 w 1785469"/>
                    <a:gd name="connsiteY4-838" fmla="*/ 424873 h 924467"/>
                    <a:gd name="connsiteX5-839" fmla="*/ 1274483 w 1785469"/>
                    <a:gd name="connsiteY5-840" fmla="*/ 62923 h 924467"/>
                    <a:gd name="connsiteX6-841" fmla="*/ 892905 w 1785469"/>
                    <a:gd name="connsiteY6-842" fmla="*/ 0 h 924467"/>
                    <a:gd name="connsiteX7-843" fmla="*/ 495597 w 1785469"/>
                    <a:gd name="connsiteY7-844" fmla="*/ 75190 h 924467"/>
                    <a:gd name="connsiteX8-845" fmla="*/ 21367 w 1785469"/>
                    <a:gd name="connsiteY8-846" fmla="*/ 412895 h 924467"/>
                    <a:gd name="connsiteX0-847" fmla="*/ 21367 w 1785469"/>
                    <a:gd name="connsiteY0-848" fmla="*/ 412895 h 923642"/>
                    <a:gd name="connsiteX1-849" fmla="*/ 230485 w 1785469"/>
                    <a:gd name="connsiteY1-850" fmla="*/ 798946 h 923642"/>
                    <a:gd name="connsiteX2-851" fmla="*/ 892617 w 1785469"/>
                    <a:gd name="connsiteY2-852" fmla="*/ 923637 h 923642"/>
                    <a:gd name="connsiteX3-853" fmla="*/ 1532812 w 1785469"/>
                    <a:gd name="connsiteY3-854" fmla="*/ 798946 h 923642"/>
                    <a:gd name="connsiteX4-855" fmla="*/ 1777576 w 1785469"/>
                    <a:gd name="connsiteY4-856" fmla="*/ 424873 h 923642"/>
                    <a:gd name="connsiteX5-857" fmla="*/ 1274483 w 1785469"/>
                    <a:gd name="connsiteY5-858" fmla="*/ 62923 h 923642"/>
                    <a:gd name="connsiteX6-859" fmla="*/ 892905 w 1785469"/>
                    <a:gd name="connsiteY6-860" fmla="*/ 0 h 923642"/>
                    <a:gd name="connsiteX7-861" fmla="*/ 495597 w 1785469"/>
                    <a:gd name="connsiteY7-862" fmla="*/ 75190 h 923642"/>
                    <a:gd name="connsiteX8-863" fmla="*/ 21367 w 1785469"/>
                    <a:gd name="connsiteY8-864" fmla="*/ 412895 h 923642"/>
                    <a:gd name="connsiteX0-865" fmla="*/ 23789 w 1787891"/>
                    <a:gd name="connsiteY0-866" fmla="*/ 412895 h 923642"/>
                    <a:gd name="connsiteX1-867" fmla="*/ 232907 w 1787891"/>
                    <a:gd name="connsiteY1-868" fmla="*/ 798946 h 923642"/>
                    <a:gd name="connsiteX2-869" fmla="*/ 895039 w 1787891"/>
                    <a:gd name="connsiteY2-870" fmla="*/ 923637 h 923642"/>
                    <a:gd name="connsiteX3-871" fmla="*/ 1535234 w 1787891"/>
                    <a:gd name="connsiteY3-872" fmla="*/ 798946 h 923642"/>
                    <a:gd name="connsiteX4-873" fmla="*/ 1779998 w 1787891"/>
                    <a:gd name="connsiteY4-874" fmla="*/ 424873 h 923642"/>
                    <a:gd name="connsiteX5-875" fmla="*/ 1276905 w 1787891"/>
                    <a:gd name="connsiteY5-876" fmla="*/ 62923 h 923642"/>
                    <a:gd name="connsiteX6-877" fmla="*/ 895327 w 1787891"/>
                    <a:gd name="connsiteY6-878" fmla="*/ 0 h 923642"/>
                    <a:gd name="connsiteX7-879" fmla="*/ 498019 w 1787891"/>
                    <a:gd name="connsiteY7-880" fmla="*/ 75190 h 923642"/>
                    <a:gd name="connsiteX8-881" fmla="*/ 23789 w 1787891"/>
                    <a:gd name="connsiteY8-882" fmla="*/ 412895 h 923642"/>
                    <a:gd name="connsiteX0-883" fmla="*/ 24509 w 1780673"/>
                    <a:gd name="connsiteY0-884" fmla="*/ 412895 h 923642"/>
                    <a:gd name="connsiteX1-885" fmla="*/ 225689 w 1780673"/>
                    <a:gd name="connsiteY1-886" fmla="*/ 798946 h 923642"/>
                    <a:gd name="connsiteX2-887" fmla="*/ 887821 w 1780673"/>
                    <a:gd name="connsiteY2-888" fmla="*/ 923637 h 923642"/>
                    <a:gd name="connsiteX3-889" fmla="*/ 1528016 w 1780673"/>
                    <a:gd name="connsiteY3-890" fmla="*/ 798946 h 923642"/>
                    <a:gd name="connsiteX4-891" fmla="*/ 1772780 w 1780673"/>
                    <a:gd name="connsiteY4-892" fmla="*/ 424873 h 923642"/>
                    <a:gd name="connsiteX5-893" fmla="*/ 1269687 w 1780673"/>
                    <a:gd name="connsiteY5-894" fmla="*/ 62923 h 923642"/>
                    <a:gd name="connsiteX6-895" fmla="*/ 888109 w 1780673"/>
                    <a:gd name="connsiteY6-896" fmla="*/ 0 h 923642"/>
                    <a:gd name="connsiteX7-897" fmla="*/ 490801 w 1780673"/>
                    <a:gd name="connsiteY7-898" fmla="*/ 75190 h 923642"/>
                    <a:gd name="connsiteX8-899" fmla="*/ 24509 w 1780673"/>
                    <a:gd name="connsiteY8-900" fmla="*/ 412895 h 923642"/>
                    <a:gd name="connsiteX0-901" fmla="*/ 12644 w 1768808"/>
                    <a:gd name="connsiteY0-902" fmla="*/ 412895 h 923642"/>
                    <a:gd name="connsiteX1-903" fmla="*/ 213824 w 1768808"/>
                    <a:gd name="connsiteY1-904" fmla="*/ 798946 h 923642"/>
                    <a:gd name="connsiteX2-905" fmla="*/ 875956 w 1768808"/>
                    <a:gd name="connsiteY2-906" fmla="*/ 923637 h 923642"/>
                    <a:gd name="connsiteX3-907" fmla="*/ 1516151 w 1768808"/>
                    <a:gd name="connsiteY3-908" fmla="*/ 798946 h 923642"/>
                    <a:gd name="connsiteX4-909" fmla="*/ 1760915 w 1768808"/>
                    <a:gd name="connsiteY4-910" fmla="*/ 424873 h 923642"/>
                    <a:gd name="connsiteX5-911" fmla="*/ 1257822 w 1768808"/>
                    <a:gd name="connsiteY5-912" fmla="*/ 62923 h 923642"/>
                    <a:gd name="connsiteX6-913" fmla="*/ 876244 w 1768808"/>
                    <a:gd name="connsiteY6-914" fmla="*/ 0 h 923642"/>
                    <a:gd name="connsiteX7-915" fmla="*/ 478936 w 1768808"/>
                    <a:gd name="connsiteY7-916" fmla="*/ 75190 h 923642"/>
                    <a:gd name="connsiteX8-917" fmla="*/ 12644 w 1768808"/>
                    <a:gd name="connsiteY8-918" fmla="*/ 412895 h 923642"/>
                    <a:gd name="connsiteX0-919" fmla="*/ 12644 w 1768808"/>
                    <a:gd name="connsiteY0-920" fmla="*/ 412895 h 923642"/>
                    <a:gd name="connsiteX1-921" fmla="*/ 213824 w 1768808"/>
                    <a:gd name="connsiteY1-922" fmla="*/ 798946 h 923642"/>
                    <a:gd name="connsiteX2-923" fmla="*/ 875956 w 1768808"/>
                    <a:gd name="connsiteY2-924" fmla="*/ 923637 h 923642"/>
                    <a:gd name="connsiteX3-925" fmla="*/ 1516151 w 1768808"/>
                    <a:gd name="connsiteY3-926" fmla="*/ 798946 h 923642"/>
                    <a:gd name="connsiteX4-927" fmla="*/ 1760915 w 1768808"/>
                    <a:gd name="connsiteY4-928" fmla="*/ 424873 h 923642"/>
                    <a:gd name="connsiteX5-929" fmla="*/ 1257822 w 1768808"/>
                    <a:gd name="connsiteY5-930" fmla="*/ 62923 h 923642"/>
                    <a:gd name="connsiteX6-931" fmla="*/ 876244 w 1768808"/>
                    <a:gd name="connsiteY6-932" fmla="*/ 0 h 923642"/>
                    <a:gd name="connsiteX7-933" fmla="*/ 478936 w 1768808"/>
                    <a:gd name="connsiteY7-934" fmla="*/ 75190 h 923642"/>
                    <a:gd name="connsiteX8-935" fmla="*/ 12644 w 1768808"/>
                    <a:gd name="connsiteY8-936" fmla="*/ 412895 h 923642"/>
                    <a:gd name="connsiteX0-937" fmla="*/ 15492 w 1771656"/>
                    <a:gd name="connsiteY0-938" fmla="*/ 412895 h 923642"/>
                    <a:gd name="connsiteX1-939" fmla="*/ 216672 w 1771656"/>
                    <a:gd name="connsiteY1-940" fmla="*/ 798946 h 923642"/>
                    <a:gd name="connsiteX2-941" fmla="*/ 878804 w 1771656"/>
                    <a:gd name="connsiteY2-942" fmla="*/ 923637 h 923642"/>
                    <a:gd name="connsiteX3-943" fmla="*/ 1518999 w 1771656"/>
                    <a:gd name="connsiteY3-944" fmla="*/ 798946 h 923642"/>
                    <a:gd name="connsiteX4-945" fmla="*/ 1763763 w 1771656"/>
                    <a:gd name="connsiteY4-946" fmla="*/ 424873 h 923642"/>
                    <a:gd name="connsiteX5-947" fmla="*/ 1260670 w 1771656"/>
                    <a:gd name="connsiteY5-948" fmla="*/ 62923 h 923642"/>
                    <a:gd name="connsiteX6-949" fmla="*/ 879092 w 1771656"/>
                    <a:gd name="connsiteY6-950" fmla="*/ 0 h 923642"/>
                    <a:gd name="connsiteX7-951" fmla="*/ 481784 w 1771656"/>
                    <a:gd name="connsiteY7-952" fmla="*/ 75190 h 923642"/>
                    <a:gd name="connsiteX8-953" fmla="*/ 15492 w 1771656"/>
                    <a:gd name="connsiteY8-954" fmla="*/ 412895 h 923642"/>
                    <a:gd name="connsiteX0-955" fmla="*/ 15492 w 1771656"/>
                    <a:gd name="connsiteY0-956" fmla="*/ 412895 h 924667"/>
                    <a:gd name="connsiteX1-957" fmla="*/ 216672 w 1771656"/>
                    <a:gd name="connsiteY1-958" fmla="*/ 798946 h 924667"/>
                    <a:gd name="connsiteX2-959" fmla="*/ 878804 w 1771656"/>
                    <a:gd name="connsiteY2-960" fmla="*/ 923637 h 924667"/>
                    <a:gd name="connsiteX3-961" fmla="*/ 1518999 w 1771656"/>
                    <a:gd name="connsiteY3-962" fmla="*/ 798946 h 924667"/>
                    <a:gd name="connsiteX4-963" fmla="*/ 1763763 w 1771656"/>
                    <a:gd name="connsiteY4-964" fmla="*/ 424873 h 924667"/>
                    <a:gd name="connsiteX5-965" fmla="*/ 1260670 w 1771656"/>
                    <a:gd name="connsiteY5-966" fmla="*/ 62923 h 924667"/>
                    <a:gd name="connsiteX6-967" fmla="*/ 879092 w 1771656"/>
                    <a:gd name="connsiteY6-968" fmla="*/ 0 h 924667"/>
                    <a:gd name="connsiteX7-969" fmla="*/ 481784 w 1771656"/>
                    <a:gd name="connsiteY7-970" fmla="*/ 75190 h 924667"/>
                    <a:gd name="connsiteX8-971" fmla="*/ 15492 w 1771656"/>
                    <a:gd name="connsiteY8-972" fmla="*/ 412895 h 924667"/>
                    <a:gd name="connsiteX0-973" fmla="*/ 15709 w 1771766"/>
                    <a:gd name="connsiteY0-974" fmla="*/ 412895 h 937214"/>
                    <a:gd name="connsiteX1-975" fmla="*/ 216889 w 1771766"/>
                    <a:gd name="connsiteY1-976" fmla="*/ 798946 h 937214"/>
                    <a:gd name="connsiteX2-977" fmla="*/ 894896 w 1771766"/>
                    <a:gd name="connsiteY2-978" fmla="*/ 936337 h 937214"/>
                    <a:gd name="connsiteX3-979" fmla="*/ 1519216 w 1771766"/>
                    <a:gd name="connsiteY3-980" fmla="*/ 798946 h 937214"/>
                    <a:gd name="connsiteX4-981" fmla="*/ 1763980 w 1771766"/>
                    <a:gd name="connsiteY4-982" fmla="*/ 424873 h 937214"/>
                    <a:gd name="connsiteX5-983" fmla="*/ 1260887 w 1771766"/>
                    <a:gd name="connsiteY5-984" fmla="*/ 62923 h 937214"/>
                    <a:gd name="connsiteX6-985" fmla="*/ 879309 w 1771766"/>
                    <a:gd name="connsiteY6-986" fmla="*/ 0 h 937214"/>
                    <a:gd name="connsiteX7-987" fmla="*/ 482001 w 1771766"/>
                    <a:gd name="connsiteY7-988" fmla="*/ 75190 h 937214"/>
                    <a:gd name="connsiteX8-989" fmla="*/ 15709 w 1771766"/>
                    <a:gd name="connsiteY8-990" fmla="*/ 412895 h 937214"/>
                    <a:gd name="connsiteX0-991" fmla="*/ 15709 w 1771766"/>
                    <a:gd name="connsiteY0-992" fmla="*/ 412895 h 936428"/>
                    <a:gd name="connsiteX1-993" fmla="*/ 216889 w 1771766"/>
                    <a:gd name="connsiteY1-994" fmla="*/ 798946 h 936428"/>
                    <a:gd name="connsiteX2-995" fmla="*/ 894896 w 1771766"/>
                    <a:gd name="connsiteY2-996" fmla="*/ 936337 h 936428"/>
                    <a:gd name="connsiteX3-997" fmla="*/ 1519216 w 1771766"/>
                    <a:gd name="connsiteY3-998" fmla="*/ 798946 h 936428"/>
                    <a:gd name="connsiteX4-999" fmla="*/ 1763980 w 1771766"/>
                    <a:gd name="connsiteY4-1000" fmla="*/ 424873 h 936428"/>
                    <a:gd name="connsiteX5-1001" fmla="*/ 1260887 w 1771766"/>
                    <a:gd name="connsiteY5-1002" fmla="*/ 62923 h 936428"/>
                    <a:gd name="connsiteX6-1003" fmla="*/ 879309 w 1771766"/>
                    <a:gd name="connsiteY6-1004" fmla="*/ 0 h 936428"/>
                    <a:gd name="connsiteX7-1005" fmla="*/ 482001 w 1771766"/>
                    <a:gd name="connsiteY7-1006" fmla="*/ 75190 h 936428"/>
                    <a:gd name="connsiteX8-1007" fmla="*/ 15709 w 1771766"/>
                    <a:gd name="connsiteY8-1008" fmla="*/ 412895 h 936428"/>
                    <a:gd name="connsiteX0-1009" fmla="*/ 6682 w 1762739"/>
                    <a:gd name="connsiteY0-1010" fmla="*/ 412895 h 936377"/>
                    <a:gd name="connsiteX1-1011" fmla="*/ 245114 w 1762739"/>
                    <a:gd name="connsiteY1-1012" fmla="*/ 788416 h 936377"/>
                    <a:gd name="connsiteX2-1013" fmla="*/ 885869 w 1762739"/>
                    <a:gd name="connsiteY2-1014" fmla="*/ 936337 h 936377"/>
                    <a:gd name="connsiteX3-1015" fmla="*/ 1510189 w 1762739"/>
                    <a:gd name="connsiteY3-1016" fmla="*/ 798946 h 936377"/>
                    <a:gd name="connsiteX4-1017" fmla="*/ 1754953 w 1762739"/>
                    <a:gd name="connsiteY4-1018" fmla="*/ 424873 h 936377"/>
                    <a:gd name="connsiteX5-1019" fmla="*/ 1251860 w 1762739"/>
                    <a:gd name="connsiteY5-1020" fmla="*/ 62923 h 936377"/>
                    <a:gd name="connsiteX6-1021" fmla="*/ 870282 w 1762739"/>
                    <a:gd name="connsiteY6-1022" fmla="*/ 0 h 936377"/>
                    <a:gd name="connsiteX7-1023" fmla="*/ 472974 w 1762739"/>
                    <a:gd name="connsiteY7-1024" fmla="*/ 75190 h 936377"/>
                    <a:gd name="connsiteX8-1025" fmla="*/ 6682 w 1762739"/>
                    <a:gd name="connsiteY8-1026" fmla="*/ 412895 h 936377"/>
                    <a:gd name="connsiteX0-1027" fmla="*/ 6682 w 1761375"/>
                    <a:gd name="connsiteY0-1028" fmla="*/ 412895 h 936353"/>
                    <a:gd name="connsiteX1-1029" fmla="*/ 245114 w 1761375"/>
                    <a:gd name="connsiteY1-1030" fmla="*/ 788416 h 936353"/>
                    <a:gd name="connsiteX2-1031" fmla="*/ 885869 w 1761375"/>
                    <a:gd name="connsiteY2-1032" fmla="*/ 936337 h 936353"/>
                    <a:gd name="connsiteX3-1033" fmla="*/ 1493632 w 1761375"/>
                    <a:gd name="connsiteY3-1034" fmla="*/ 781393 h 936353"/>
                    <a:gd name="connsiteX4-1035" fmla="*/ 1754953 w 1761375"/>
                    <a:gd name="connsiteY4-1036" fmla="*/ 424873 h 936353"/>
                    <a:gd name="connsiteX5-1037" fmla="*/ 1251860 w 1761375"/>
                    <a:gd name="connsiteY5-1038" fmla="*/ 62923 h 936353"/>
                    <a:gd name="connsiteX6-1039" fmla="*/ 870282 w 1761375"/>
                    <a:gd name="connsiteY6-1040" fmla="*/ 0 h 936353"/>
                    <a:gd name="connsiteX7-1041" fmla="*/ 472974 w 1761375"/>
                    <a:gd name="connsiteY7-1042" fmla="*/ 75190 h 936353"/>
                    <a:gd name="connsiteX8-1043" fmla="*/ 6682 w 1761375"/>
                    <a:gd name="connsiteY8-1044" fmla="*/ 412895 h 936353"/>
                    <a:gd name="connsiteX0-1045" fmla="*/ 6114 w 1760807"/>
                    <a:gd name="connsiteY0-1046" fmla="*/ 412895 h 936353"/>
                    <a:gd name="connsiteX1-1047" fmla="*/ 244546 w 1760807"/>
                    <a:gd name="connsiteY1-1048" fmla="*/ 788416 h 936353"/>
                    <a:gd name="connsiteX2-1049" fmla="*/ 885301 w 1760807"/>
                    <a:gd name="connsiteY2-1050" fmla="*/ 936337 h 936353"/>
                    <a:gd name="connsiteX3-1051" fmla="*/ 1493064 w 1760807"/>
                    <a:gd name="connsiteY3-1052" fmla="*/ 781393 h 936353"/>
                    <a:gd name="connsiteX4-1053" fmla="*/ 1754385 w 1760807"/>
                    <a:gd name="connsiteY4-1054" fmla="*/ 424873 h 936353"/>
                    <a:gd name="connsiteX5-1055" fmla="*/ 1251292 w 1760807"/>
                    <a:gd name="connsiteY5-1056" fmla="*/ 62923 h 936353"/>
                    <a:gd name="connsiteX6-1057" fmla="*/ 869714 w 1760807"/>
                    <a:gd name="connsiteY6-1058" fmla="*/ 0 h 936353"/>
                    <a:gd name="connsiteX7-1059" fmla="*/ 459987 w 1760807"/>
                    <a:gd name="connsiteY7-1060" fmla="*/ 85719 h 936353"/>
                    <a:gd name="connsiteX8-1061" fmla="*/ 6114 w 1760807"/>
                    <a:gd name="connsiteY8-1062" fmla="*/ 412895 h 936353"/>
                    <a:gd name="connsiteX0-1063" fmla="*/ 6114 w 1760455"/>
                    <a:gd name="connsiteY0-1064" fmla="*/ 412895 h 936353"/>
                    <a:gd name="connsiteX1-1065" fmla="*/ 244546 w 1760455"/>
                    <a:gd name="connsiteY1-1066" fmla="*/ 788416 h 936353"/>
                    <a:gd name="connsiteX2-1067" fmla="*/ 885301 w 1760455"/>
                    <a:gd name="connsiteY2-1068" fmla="*/ 936337 h 936353"/>
                    <a:gd name="connsiteX3-1069" fmla="*/ 1493064 w 1760455"/>
                    <a:gd name="connsiteY3-1070" fmla="*/ 781393 h 936353"/>
                    <a:gd name="connsiteX4-1071" fmla="*/ 1754385 w 1760455"/>
                    <a:gd name="connsiteY4-1072" fmla="*/ 424873 h 936353"/>
                    <a:gd name="connsiteX5-1073" fmla="*/ 1259570 w 1760455"/>
                    <a:gd name="connsiteY5-1074" fmla="*/ 80474 h 936353"/>
                    <a:gd name="connsiteX6-1075" fmla="*/ 869714 w 1760455"/>
                    <a:gd name="connsiteY6-1076" fmla="*/ 0 h 936353"/>
                    <a:gd name="connsiteX7-1077" fmla="*/ 459987 w 1760455"/>
                    <a:gd name="connsiteY7-1078" fmla="*/ 85719 h 936353"/>
                    <a:gd name="connsiteX8-1079" fmla="*/ 6114 w 1760455"/>
                    <a:gd name="connsiteY8-1080" fmla="*/ 412895 h 936353"/>
                    <a:gd name="connsiteX0-1081" fmla="*/ 6114 w 1760455"/>
                    <a:gd name="connsiteY0-1082" fmla="*/ 416404 h 939862"/>
                    <a:gd name="connsiteX1-1083" fmla="*/ 244546 w 1760455"/>
                    <a:gd name="connsiteY1-1084" fmla="*/ 791925 h 939862"/>
                    <a:gd name="connsiteX2-1085" fmla="*/ 885301 w 1760455"/>
                    <a:gd name="connsiteY2-1086" fmla="*/ 939846 h 939862"/>
                    <a:gd name="connsiteX3-1087" fmla="*/ 1493064 w 1760455"/>
                    <a:gd name="connsiteY3-1088" fmla="*/ 784902 h 939862"/>
                    <a:gd name="connsiteX4-1089" fmla="*/ 1754385 w 1760455"/>
                    <a:gd name="connsiteY4-1090" fmla="*/ 428382 h 939862"/>
                    <a:gd name="connsiteX5-1091" fmla="*/ 1259570 w 1760455"/>
                    <a:gd name="connsiteY5-1092" fmla="*/ 83983 h 939862"/>
                    <a:gd name="connsiteX6-1093" fmla="*/ 857295 w 1760455"/>
                    <a:gd name="connsiteY6-1094" fmla="*/ 0 h 939862"/>
                    <a:gd name="connsiteX7-1095" fmla="*/ 459987 w 1760455"/>
                    <a:gd name="connsiteY7-1096" fmla="*/ 89228 h 939862"/>
                    <a:gd name="connsiteX8-1097" fmla="*/ 6114 w 1760455"/>
                    <a:gd name="connsiteY8-1098" fmla="*/ 416404 h 939862"/>
                    <a:gd name="connsiteX0-1099" fmla="*/ 6114 w 1760455"/>
                    <a:gd name="connsiteY0-1100" fmla="*/ 405874 h 929332"/>
                    <a:gd name="connsiteX1-1101" fmla="*/ 244546 w 1760455"/>
                    <a:gd name="connsiteY1-1102" fmla="*/ 781395 h 929332"/>
                    <a:gd name="connsiteX2-1103" fmla="*/ 885301 w 1760455"/>
                    <a:gd name="connsiteY2-1104" fmla="*/ 929316 h 929332"/>
                    <a:gd name="connsiteX3-1105" fmla="*/ 1493064 w 1760455"/>
                    <a:gd name="connsiteY3-1106" fmla="*/ 774372 h 929332"/>
                    <a:gd name="connsiteX4-1107" fmla="*/ 1754385 w 1760455"/>
                    <a:gd name="connsiteY4-1108" fmla="*/ 417852 h 929332"/>
                    <a:gd name="connsiteX5-1109" fmla="*/ 1259570 w 1760455"/>
                    <a:gd name="connsiteY5-1110" fmla="*/ 73453 h 929332"/>
                    <a:gd name="connsiteX6-1111" fmla="*/ 861435 w 1760455"/>
                    <a:gd name="connsiteY6-1112" fmla="*/ 0 h 929332"/>
                    <a:gd name="connsiteX7-1113" fmla="*/ 459987 w 1760455"/>
                    <a:gd name="connsiteY7-1114" fmla="*/ 78698 h 929332"/>
                    <a:gd name="connsiteX8-1115" fmla="*/ 6114 w 1760455"/>
                    <a:gd name="connsiteY8-1116" fmla="*/ 405874 h 929332"/>
                    <a:gd name="connsiteX0-1117" fmla="*/ 6114 w 1760455"/>
                    <a:gd name="connsiteY0-1118" fmla="*/ 405874 h 929332"/>
                    <a:gd name="connsiteX1-1119" fmla="*/ 244546 w 1760455"/>
                    <a:gd name="connsiteY1-1120" fmla="*/ 781395 h 929332"/>
                    <a:gd name="connsiteX2-1121" fmla="*/ 885301 w 1760455"/>
                    <a:gd name="connsiteY2-1122" fmla="*/ 929316 h 929332"/>
                    <a:gd name="connsiteX3-1123" fmla="*/ 1493064 w 1760455"/>
                    <a:gd name="connsiteY3-1124" fmla="*/ 774372 h 929332"/>
                    <a:gd name="connsiteX4-1125" fmla="*/ 1754385 w 1760455"/>
                    <a:gd name="connsiteY4-1126" fmla="*/ 417852 h 929332"/>
                    <a:gd name="connsiteX5-1127" fmla="*/ 1259570 w 1760455"/>
                    <a:gd name="connsiteY5-1128" fmla="*/ 73453 h 929332"/>
                    <a:gd name="connsiteX6-1129" fmla="*/ 861435 w 1760455"/>
                    <a:gd name="connsiteY6-1130" fmla="*/ 0 h 929332"/>
                    <a:gd name="connsiteX7-1131" fmla="*/ 459987 w 1760455"/>
                    <a:gd name="connsiteY7-1132" fmla="*/ 78698 h 929332"/>
                    <a:gd name="connsiteX8-1133" fmla="*/ 6114 w 1760455"/>
                    <a:gd name="connsiteY8-1134" fmla="*/ 405874 h 929332"/>
                    <a:gd name="connsiteX0-1135" fmla="*/ 6114 w 1760455"/>
                    <a:gd name="connsiteY0-1136" fmla="*/ 405874 h 929332"/>
                    <a:gd name="connsiteX1-1137" fmla="*/ 244546 w 1760455"/>
                    <a:gd name="connsiteY1-1138" fmla="*/ 781395 h 929332"/>
                    <a:gd name="connsiteX2-1139" fmla="*/ 885301 w 1760455"/>
                    <a:gd name="connsiteY2-1140" fmla="*/ 929316 h 929332"/>
                    <a:gd name="connsiteX3-1141" fmla="*/ 1493064 w 1760455"/>
                    <a:gd name="connsiteY3-1142" fmla="*/ 774372 h 929332"/>
                    <a:gd name="connsiteX4-1143" fmla="*/ 1754385 w 1760455"/>
                    <a:gd name="connsiteY4-1144" fmla="*/ 417852 h 929332"/>
                    <a:gd name="connsiteX5-1145" fmla="*/ 1259570 w 1760455"/>
                    <a:gd name="connsiteY5-1146" fmla="*/ 73453 h 929332"/>
                    <a:gd name="connsiteX6-1147" fmla="*/ 861435 w 1760455"/>
                    <a:gd name="connsiteY6-1148" fmla="*/ 0 h 929332"/>
                    <a:gd name="connsiteX7-1149" fmla="*/ 459987 w 1760455"/>
                    <a:gd name="connsiteY7-1150" fmla="*/ 78698 h 929332"/>
                    <a:gd name="connsiteX8-1151" fmla="*/ 6114 w 1760455"/>
                    <a:gd name="connsiteY8-1152" fmla="*/ 405874 h 929332"/>
                    <a:gd name="connsiteX0-1153" fmla="*/ 6114 w 1795110"/>
                    <a:gd name="connsiteY0-1154" fmla="*/ 405874 h 929332"/>
                    <a:gd name="connsiteX1-1155" fmla="*/ 244546 w 1795110"/>
                    <a:gd name="connsiteY1-1156" fmla="*/ 781395 h 929332"/>
                    <a:gd name="connsiteX2-1157" fmla="*/ 885301 w 1795110"/>
                    <a:gd name="connsiteY2-1158" fmla="*/ 929316 h 929332"/>
                    <a:gd name="connsiteX3-1159" fmla="*/ 1493064 w 1795110"/>
                    <a:gd name="connsiteY3-1160" fmla="*/ 774372 h 929332"/>
                    <a:gd name="connsiteX4-1161" fmla="*/ 1789853 w 1795110"/>
                    <a:gd name="connsiteY4-1162" fmla="*/ 417853 h 929332"/>
                    <a:gd name="connsiteX5-1163" fmla="*/ 1259570 w 1795110"/>
                    <a:gd name="connsiteY5-1164" fmla="*/ 73453 h 929332"/>
                    <a:gd name="connsiteX6-1165" fmla="*/ 861435 w 1795110"/>
                    <a:gd name="connsiteY6-1166" fmla="*/ 0 h 929332"/>
                    <a:gd name="connsiteX7-1167" fmla="*/ 459987 w 1795110"/>
                    <a:gd name="connsiteY7-1168" fmla="*/ 78698 h 929332"/>
                    <a:gd name="connsiteX8-1169" fmla="*/ 6114 w 1795110"/>
                    <a:gd name="connsiteY8-1170" fmla="*/ 405874 h 929332"/>
                    <a:gd name="connsiteX0-1171" fmla="*/ 12286 w 1698424"/>
                    <a:gd name="connsiteY0-1172" fmla="*/ 409384 h 929332"/>
                    <a:gd name="connsiteX1-1173" fmla="*/ 147860 w 1698424"/>
                    <a:gd name="connsiteY1-1174" fmla="*/ 781395 h 929332"/>
                    <a:gd name="connsiteX2-1175" fmla="*/ 788615 w 1698424"/>
                    <a:gd name="connsiteY2-1176" fmla="*/ 929316 h 929332"/>
                    <a:gd name="connsiteX3-1177" fmla="*/ 1396378 w 1698424"/>
                    <a:gd name="connsiteY3-1178" fmla="*/ 774372 h 929332"/>
                    <a:gd name="connsiteX4-1179" fmla="*/ 1693167 w 1698424"/>
                    <a:gd name="connsiteY4-1180" fmla="*/ 417853 h 929332"/>
                    <a:gd name="connsiteX5-1181" fmla="*/ 1162884 w 1698424"/>
                    <a:gd name="connsiteY5-1182" fmla="*/ 73453 h 929332"/>
                    <a:gd name="connsiteX6-1183" fmla="*/ 764749 w 1698424"/>
                    <a:gd name="connsiteY6-1184" fmla="*/ 0 h 929332"/>
                    <a:gd name="connsiteX7-1185" fmla="*/ 363301 w 1698424"/>
                    <a:gd name="connsiteY7-1186" fmla="*/ 78698 h 929332"/>
                    <a:gd name="connsiteX8-1187" fmla="*/ 12286 w 1698424"/>
                    <a:gd name="connsiteY8-1188" fmla="*/ 409384 h 929332"/>
                    <a:gd name="connsiteX0-1189" fmla="*/ 3564 w 1689702"/>
                    <a:gd name="connsiteY0-1190" fmla="*/ 409384 h 929332"/>
                    <a:gd name="connsiteX1-1191" fmla="*/ 210075 w 1689702"/>
                    <a:gd name="connsiteY1-1192" fmla="*/ 781395 h 929332"/>
                    <a:gd name="connsiteX2-1193" fmla="*/ 779893 w 1689702"/>
                    <a:gd name="connsiteY2-1194" fmla="*/ 929316 h 929332"/>
                    <a:gd name="connsiteX3-1195" fmla="*/ 1387656 w 1689702"/>
                    <a:gd name="connsiteY3-1196" fmla="*/ 774372 h 929332"/>
                    <a:gd name="connsiteX4-1197" fmla="*/ 1684445 w 1689702"/>
                    <a:gd name="connsiteY4-1198" fmla="*/ 417853 h 929332"/>
                    <a:gd name="connsiteX5-1199" fmla="*/ 1154162 w 1689702"/>
                    <a:gd name="connsiteY5-1200" fmla="*/ 73453 h 929332"/>
                    <a:gd name="connsiteX6-1201" fmla="*/ 756027 w 1689702"/>
                    <a:gd name="connsiteY6-1202" fmla="*/ 0 h 929332"/>
                    <a:gd name="connsiteX7-1203" fmla="*/ 354579 w 1689702"/>
                    <a:gd name="connsiteY7-1204" fmla="*/ 78698 h 929332"/>
                    <a:gd name="connsiteX8-1205" fmla="*/ 3564 w 1689702"/>
                    <a:gd name="connsiteY8-1206" fmla="*/ 409384 h 929332"/>
                    <a:gd name="connsiteX0-1207" fmla="*/ 61 w 1686199"/>
                    <a:gd name="connsiteY0-1208" fmla="*/ 409384 h 929332"/>
                    <a:gd name="connsiteX1-1209" fmla="*/ 206572 w 1686199"/>
                    <a:gd name="connsiteY1-1210" fmla="*/ 781395 h 929332"/>
                    <a:gd name="connsiteX2-1211" fmla="*/ 776390 w 1686199"/>
                    <a:gd name="connsiteY2-1212" fmla="*/ 929316 h 929332"/>
                    <a:gd name="connsiteX3-1213" fmla="*/ 1384153 w 1686199"/>
                    <a:gd name="connsiteY3-1214" fmla="*/ 774372 h 929332"/>
                    <a:gd name="connsiteX4-1215" fmla="*/ 1680942 w 1686199"/>
                    <a:gd name="connsiteY4-1216" fmla="*/ 417853 h 929332"/>
                    <a:gd name="connsiteX5-1217" fmla="*/ 1150659 w 1686199"/>
                    <a:gd name="connsiteY5-1218" fmla="*/ 73453 h 929332"/>
                    <a:gd name="connsiteX6-1219" fmla="*/ 752524 w 1686199"/>
                    <a:gd name="connsiteY6-1220" fmla="*/ 0 h 929332"/>
                    <a:gd name="connsiteX7-1221" fmla="*/ 351076 w 1686199"/>
                    <a:gd name="connsiteY7-1222" fmla="*/ 78698 h 929332"/>
                    <a:gd name="connsiteX8-1223" fmla="*/ 61 w 1686199"/>
                    <a:gd name="connsiteY8-1224" fmla="*/ 409384 h 929332"/>
                    <a:gd name="connsiteX0-1225" fmla="*/ 20730 w 1706868"/>
                    <a:gd name="connsiteY0-1226" fmla="*/ 409384 h 929332"/>
                    <a:gd name="connsiteX1-1227" fmla="*/ 227241 w 1706868"/>
                    <a:gd name="connsiteY1-1228" fmla="*/ 781395 h 929332"/>
                    <a:gd name="connsiteX2-1229" fmla="*/ 797059 w 1706868"/>
                    <a:gd name="connsiteY2-1230" fmla="*/ 929316 h 929332"/>
                    <a:gd name="connsiteX3-1231" fmla="*/ 1404822 w 1706868"/>
                    <a:gd name="connsiteY3-1232" fmla="*/ 774372 h 929332"/>
                    <a:gd name="connsiteX4-1233" fmla="*/ 1701611 w 1706868"/>
                    <a:gd name="connsiteY4-1234" fmla="*/ 417853 h 929332"/>
                    <a:gd name="connsiteX5-1235" fmla="*/ 1171328 w 1706868"/>
                    <a:gd name="connsiteY5-1236" fmla="*/ 73453 h 929332"/>
                    <a:gd name="connsiteX6-1237" fmla="*/ 773193 w 1706868"/>
                    <a:gd name="connsiteY6-1238" fmla="*/ 0 h 929332"/>
                    <a:gd name="connsiteX7-1239" fmla="*/ 371745 w 1706868"/>
                    <a:gd name="connsiteY7-1240" fmla="*/ 78698 h 929332"/>
                    <a:gd name="connsiteX8-1241" fmla="*/ 20730 w 1706868"/>
                    <a:gd name="connsiteY8-1242" fmla="*/ 409384 h 929332"/>
                    <a:gd name="connsiteX0-1243" fmla="*/ 21034 w 1707172"/>
                    <a:gd name="connsiteY0-1244" fmla="*/ 409384 h 929328"/>
                    <a:gd name="connsiteX1-1245" fmla="*/ 227545 w 1707172"/>
                    <a:gd name="connsiteY1-1246" fmla="*/ 781395 h 929328"/>
                    <a:gd name="connsiteX2-1247" fmla="*/ 797363 w 1707172"/>
                    <a:gd name="connsiteY2-1248" fmla="*/ 929316 h 929328"/>
                    <a:gd name="connsiteX3-1249" fmla="*/ 1405126 w 1707172"/>
                    <a:gd name="connsiteY3-1250" fmla="*/ 774372 h 929328"/>
                    <a:gd name="connsiteX4-1251" fmla="*/ 1701915 w 1707172"/>
                    <a:gd name="connsiteY4-1252" fmla="*/ 417853 h 929328"/>
                    <a:gd name="connsiteX5-1253" fmla="*/ 1171632 w 1707172"/>
                    <a:gd name="connsiteY5-1254" fmla="*/ 73453 h 929328"/>
                    <a:gd name="connsiteX6-1255" fmla="*/ 773497 w 1707172"/>
                    <a:gd name="connsiteY6-1256" fmla="*/ 0 h 929328"/>
                    <a:gd name="connsiteX7-1257" fmla="*/ 372049 w 1707172"/>
                    <a:gd name="connsiteY7-1258" fmla="*/ 78698 h 929328"/>
                    <a:gd name="connsiteX8-1259" fmla="*/ 21034 w 1707172"/>
                    <a:gd name="connsiteY8-1260" fmla="*/ 409384 h 929328"/>
                    <a:gd name="connsiteX0-1261" fmla="*/ 21034 w 1707172"/>
                    <a:gd name="connsiteY0-1262" fmla="*/ 409384 h 929328"/>
                    <a:gd name="connsiteX1-1263" fmla="*/ 227545 w 1707172"/>
                    <a:gd name="connsiteY1-1264" fmla="*/ 781395 h 929328"/>
                    <a:gd name="connsiteX2-1265" fmla="*/ 797363 w 1707172"/>
                    <a:gd name="connsiteY2-1266" fmla="*/ 929316 h 929328"/>
                    <a:gd name="connsiteX3-1267" fmla="*/ 1405126 w 1707172"/>
                    <a:gd name="connsiteY3-1268" fmla="*/ 774372 h 929328"/>
                    <a:gd name="connsiteX4-1269" fmla="*/ 1701915 w 1707172"/>
                    <a:gd name="connsiteY4-1270" fmla="*/ 417853 h 929328"/>
                    <a:gd name="connsiteX5-1271" fmla="*/ 1171632 w 1707172"/>
                    <a:gd name="connsiteY5-1272" fmla="*/ 73453 h 929328"/>
                    <a:gd name="connsiteX6-1273" fmla="*/ 773497 w 1707172"/>
                    <a:gd name="connsiteY6-1274" fmla="*/ 0 h 929328"/>
                    <a:gd name="connsiteX7-1275" fmla="*/ 372049 w 1707172"/>
                    <a:gd name="connsiteY7-1276" fmla="*/ 78698 h 929328"/>
                    <a:gd name="connsiteX8-1277" fmla="*/ 21034 w 1707172"/>
                    <a:gd name="connsiteY8-1278" fmla="*/ 409384 h 929328"/>
                    <a:gd name="connsiteX0-1279" fmla="*/ 21034 w 1707172"/>
                    <a:gd name="connsiteY0-1280" fmla="*/ 409384 h 929328"/>
                    <a:gd name="connsiteX1-1281" fmla="*/ 227545 w 1707172"/>
                    <a:gd name="connsiteY1-1282" fmla="*/ 781395 h 929328"/>
                    <a:gd name="connsiteX2-1283" fmla="*/ 797363 w 1707172"/>
                    <a:gd name="connsiteY2-1284" fmla="*/ 929316 h 929328"/>
                    <a:gd name="connsiteX3-1285" fmla="*/ 1405126 w 1707172"/>
                    <a:gd name="connsiteY3-1286" fmla="*/ 774372 h 929328"/>
                    <a:gd name="connsiteX4-1287" fmla="*/ 1701915 w 1707172"/>
                    <a:gd name="connsiteY4-1288" fmla="*/ 417853 h 929328"/>
                    <a:gd name="connsiteX5-1289" fmla="*/ 1171632 w 1707172"/>
                    <a:gd name="connsiteY5-1290" fmla="*/ 73453 h 929328"/>
                    <a:gd name="connsiteX6-1291" fmla="*/ 773497 w 1707172"/>
                    <a:gd name="connsiteY6-1292" fmla="*/ 0 h 929328"/>
                    <a:gd name="connsiteX7-1293" fmla="*/ 372049 w 1707172"/>
                    <a:gd name="connsiteY7-1294" fmla="*/ 78698 h 929328"/>
                    <a:gd name="connsiteX8-1295" fmla="*/ 21034 w 1707172"/>
                    <a:gd name="connsiteY8-1296" fmla="*/ 409384 h 929328"/>
                    <a:gd name="connsiteX0-1297" fmla="*/ 21034 w 1707172"/>
                    <a:gd name="connsiteY0-1298" fmla="*/ 409508 h 929452"/>
                    <a:gd name="connsiteX1-1299" fmla="*/ 227545 w 1707172"/>
                    <a:gd name="connsiteY1-1300" fmla="*/ 781519 h 929452"/>
                    <a:gd name="connsiteX2-1301" fmla="*/ 797363 w 1707172"/>
                    <a:gd name="connsiteY2-1302" fmla="*/ 929440 h 929452"/>
                    <a:gd name="connsiteX3-1303" fmla="*/ 1405126 w 1707172"/>
                    <a:gd name="connsiteY3-1304" fmla="*/ 774496 h 929452"/>
                    <a:gd name="connsiteX4-1305" fmla="*/ 1701915 w 1707172"/>
                    <a:gd name="connsiteY4-1306" fmla="*/ 417977 h 929452"/>
                    <a:gd name="connsiteX5-1307" fmla="*/ 1171632 w 1707172"/>
                    <a:gd name="connsiteY5-1308" fmla="*/ 73577 h 929452"/>
                    <a:gd name="connsiteX6-1309" fmla="*/ 773497 w 1707172"/>
                    <a:gd name="connsiteY6-1310" fmla="*/ 124 h 929452"/>
                    <a:gd name="connsiteX7-1311" fmla="*/ 372049 w 1707172"/>
                    <a:gd name="connsiteY7-1312" fmla="*/ 78822 h 929452"/>
                    <a:gd name="connsiteX8-1313" fmla="*/ 21034 w 1707172"/>
                    <a:gd name="connsiteY8-1314" fmla="*/ 409508 h 929452"/>
                    <a:gd name="connsiteX0-1315" fmla="*/ 21034 w 1707172"/>
                    <a:gd name="connsiteY0-1316" fmla="*/ 411301 h 931245"/>
                    <a:gd name="connsiteX1-1317" fmla="*/ 227545 w 1707172"/>
                    <a:gd name="connsiteY1-1318" fmla="*/ 783312 h 931245"/>
                    <a:gd name="connsiteX2-1319" fmla="*/ 797363 w 1707172"/>
                    <a:gd name="connsiteY2-1320" fmla="*/ 931233 h 931245"/>
                    <a:gd name="connsiteX3-1321" fmla="*/ 1405126 w 1707172"/>
                    <a:gd name="connsiteY3-1322" fmla="*/ 776289 h 931245"/>
                    <a:gd name="connsiteX4-1323" fmla="*/ 1701915 w 1707172"/>
                    <a:gd name="connsiteY4-1324" fmla="*/ 419770 h 931245"/>
                    <a:gd name="connsiteX5-1325" fmla="*/ 1171632 w 1707172"/>
                    <a:gd name="connsiteY5-1326" fmla="*/ 75370 h 931245"/>
                    <a:gd name="connsiteX6-1327" fmla="*/ 773497 w 1707172"/>
                    <a:gd name="connsiteY6-1328" fmla="*/ 1917 h 931245"/>
                    <a:gd name="connsiteX7-1329" fmla="*/ 372049 w 1707172"/>
                    <a:gd name="connsiteY7-1330" fmla="*/ 80615 h 931245"/>
                    <a:gd name="connsiteX8-1331" fmla="*/ 21034 w 1707172"/>
                    <a:gd name="connsiteY8-1332" fmla="*/ 411301 h 931245"/>
                    <a:gd name="connsiteX0-1333" fmla="*/ 21034 w 1707172"/>
                    <a:gd name="connsiteY0-1334" fmla="*/ 411301 h 931245"/>
                    <a:gd name="connsiteX1-1335" fmla="*/ 227545 w 1707172"/>
                    <a:gd name="connsiteY1-1336" fmla="*/ 783312 h 931245"/>
                    <a:gd name="connsiteX2-1337" fmla="*/ 797363 w 1707172"/>
                    <a:gd name="connsiteY2-1338" fmla="*/ 931233 h 931245"/>
                    <a:gd name="connsiteX3-1339" fmla="*/ 1405126 w 1707172"/>
                    <a:gd name="connsiteY3-1340" fmla="*/ 776289 h 931245"/>
                    <a:gd name="connsiteX4-1341" fmla="*/ 1701915 w 1707172"/>
                    <a:gd name="connsiteY4-1342" fmla="*/ 419770 h 931245"/>
                    <a:gd name="connsiteX5-1343" fmla="*/ 1171632 w 1707172"/>
                    <a:gd name="connsiteY5-1344" fmla="*/ 75370 h 931245"/>
                    <a:gd name="connsiteX6-1345" fmla="*/ 773497 w 1707172"/>
                    <a:gd name="connsiteY6-1346" fmla="*/ 1917 h 931245"/>
                    <a:gd name="connsiteX7-1347" fmla="*/ 372049 w 1707172"/>
                    <a:gd name="connsiteY7-1348" fmla="*/ 80615 h 931245"/>
                    <a:gd name="connsiteX8-1349" fmla="*/ 21034 w 1707172"/>
                    <a:gd name="connsiteY8-1350" fmla="*/ 411301 h 931245"/>
                    <a:gd name="connsiteX0-1351" fmla="*/ 21034 w 1707172"/>
                    <a:gd name="connsiteY0-1352" fmla="*/ 411301 h 931245"/>
                    <a:gd name="connsiteX1-1353" fmla="*/ 227545 w 1707172"/>
                    <a:gd name="connsiteY1-1354" fmla="*/ 783312 h 931245"/>
                    <a:gd name="connsiteX2-1355" fmla="*/ 797363 w 1707172"/>
                    <a:gd name="connsiteY2-1356" fmla="*/ 931233 h 931245"/>
                    <a:gd name="connsiteX3-1357" fmla="*/ 1405126 w 1707172"/>
                    <a:gd name="connsiteY3-1358" fmla="*/ 776289 h 931245"/>
                    <a:gd name="connsiteX4-1359" fmla="*/ 1701915 w 1707172"/>
                    <a:gd name="connsiteY4-1360" fmla="*/ 419770 h 931245"/>
                    <a:gd name="connsiteX5-1361" fmla="*/ 1171632 w 1707172"/>
                    <a:gd name="connsiteY5-1362" fmla="*/ 75370 h 931245"/>
                    <a:gd name="connsiteX6-1363" fmla="*/ 773497 w 1707172"/>
                    <a:gd name="connsiteY6-1364" fmla="*/ 1917 h 931245"/>
                    <a:gd name="connsiteX7-1365" fmla="*/ 372049 w 1707172"/>
                    <a:gd name="connsiteY7-1366" fmla="*/ 80615 h 931245"/>
                    <a:gd name="connsiteX8-1367" fmla="*/ 21034 w 1707172"/>
                    <a:gd name="connsiteY8-1368" fmla="*/ 411301 h 931245"/>
                    <a:gd name="connsiteX0-1369" fmla="*/ 21034 w 1707172"/>
                    <a:gd name="connsiteY0-1370" fmla="*/ 411301 h 931245"/>
                    <a:gd name="connsiteX1-1371" fmla="*/ 227545 w 1707172"/>
                    <a:gd name="connsiteY1-1372" fmla="*/ 783312 h 931245"/>
                    <a:gd name="connsiteX2-1373" fmla="*/ 797363 w 1707172"/>
                    <a:gd name="connsiteY2-1374" fmla="*/ 931233 h 931245"/>
                    <a:gd name="connsiteX3-1375" fmla="*/ 1405126 w 1707172"/>
                    <a:gd name="connsiteY3-1376" fmla="*/ 776289 h 931245"/>
                    <a:gd name="connsiteX4-1377" fmla="*/ 1701915 w 1707172"/>
                    <a:gd name="connsiteY4-1378" fmla="*/ 419770 h 931245"/>
                    <a:gd name="connsiteX5-1379" fmla="*/ 1171632 w 1707172"/>
                    <a:gd name="connsiteY5-1380" fmla="*/ 75370 h 931245"/>
                    <a:gd name="connsiteX6-1381" fmla="*/ 773497 w 1707172"/>
                    <a:gd name="connsiteY6-1382" fmla="*/ 1917 h 931245"/>
                    <a:gd name="connsiteX7-1383" fmla="*/ 372049 w 1707172"/>
                    <a:gd name="connsiteY7-1384" fmla="*/ 80615 h 931245"/>
                    <a:gd name="connsiteX8-1385" fmla="*/ 21034 w 1707172"/>
                    <a:gd name="connsiteY8-1386" fmla="*/ 411301 h 931245"/>
                    <a:gd name="connsiteX0-1387" fmla="*/ 21034 w 1707172"/>
                    <a:gd name="connsiteY0-1388" fmla="*/ 411301 h 931245"/>
                    <a:gd name="connsiteX1-1389" fmla="*/ 227545 w 1707172"/>
                    <a:gd name="connsiteY1-1390" fmla="*/ 783312 h 931245"/>
                    <a:gd name="connsiteX2-1391" fmla="*/ 797363 w 1707172"/>
                    <a:gd name="connsiteY2-1392" fmla="*/ 931233 h 931245"/>
                    <a:gd name="connsiteX3-1393" fmla="*/ 1405126 w 1707172"/>
                    <a:gd name="connsiteY3-1394" fmla="*/ 776289 h 931245"/>
                    <a:gd name="connsiteX4-1395" fmla="*/ 1701915 w 1707172"/>
                    <a:gd name="connsiteY4-1396" fmla="*/ 419770 h 931245"/>
                    <a:gd name="connsiteX5-1397" fmla="*/ 1171632 w 1707172"/>
                    <a:gd name="connsiteY5-1398" fmla="*/ 75370 h 931245"/>
                    <a:gd name="connsiteX6-1399" fmla="*/ 773497 w 1707172"/>
                    <a:gd name="connsiteY6-1400" fmla="*/ 1917 h 931245"/>
                    <a:gd name="connsiteX7-1401" fmla="*/ 372049 w 1707172"/>
                    <a:gd name="connsiteY7-1402" fmla="*/ 80615 h 931245"/>
                    <a:gd name="connsiteX8-1403" fmla="*/ 21034 w 1707172"/>
                    <a:gd name="connsiteY8-1404" fmla="*/ 411301 h 931245"/>
                    <a:gd name="connsiteX0-1405" fmla="*/ 21034 w 1714686"/>
                    <a:gd name="connsiteY0-1406" fmla="*/ 411301 h 931245"/>
                    <a:gd name="connsiteX1-1407" fmla="*/ 227545 w 1714686"/>
                    <a:gd name="connsiteY1-1408" fmla="*/ 783312 h 931245"/>
                    <a:gd name="connsiteX2-1409" fmla="*/ 797363 w 1714686"/>
                    <a:gd name="connsiteY2-1410" fmla="*/ 931233 h 931245"/>
                    <a:gd name="connsiteX3-1411" fmla="*/ 1405126 w 1714686"/>
                    <a:gd name="connsiteY3-1412" fmla="*/ 776289 h 931245"/>
                    <a:gd name="connsiteX4-1413" fmla="*/ 1701915 w 1714686"/>
                    <a:gd name="connsiteY4-1414" fmla="*/ 419770 h 931245"/>
                    <a:gd name="connsiteX5-1415" fmla="*/ 1171632 w 1714686"/>
                    <a:gd name="connsiteY5-1416" fmla="*/ 75370 h 931245"/>
                    <a:gd name="connsiteX6-1417" fmla="*/ 773497 w 1714686"/>
                    <a:gd name="connsiteY6-1418" fmla="*/ 1917 h 931245"/>
                    <a:gd name="connsiteX7-1419" fmla="*/ 372049 w 1714686"/>
                    <a:gd name="connsiteY7-1420" fmla="*/ 80615 h 931245"/>
                    <a:gd name="connsiteX8-1421" fmla="*/ 21034 w 1714686"/>
                    <a:gd name="connsiteY8-1422" fmla="*/ 411301 h 931245"/>
                    <a:gd name="connsiteX0-1423" fmla="*/ 25051 w 1718703"/>
                    <a:gd name="connsiteY0-1424" fmla="*/ 411301 h 931245"/>
                    <a:gd name="connsiteX1-1425" fmla="*/ 231562 w 1718703"/>
                    <a:gd name="connsiteY1-1426" fmla="*/ 783312 h 931245"/>
                    <a:gd name="connsiteX2-1427" fmla="*/ 801380 w 1718703"/>
                    <a:gd name="connsiteY2-1428" fmla="*/ 931233 h 931245"/>
                    <a:gd name="connsiteX3-1429" fmla="*/ 1409143 w 1718703"/>
                    <a:gd name="connsiteY3-1430" fmla="*/ 776289 h 931245"/>
                    <a:gd name="connsiteX4-1431" fmla="*/ 1705932 w 1718703"/>
                    <a:gd name="connsiteY4-1432" fmla="*/ 419770 h 931245"/>
                    <a:gd name="connsiteX5-1433" fmla="*/ 1175649 w 1718703"/>
                    <a:gd name="connsiteY5-1434" fmla="*/ 75370 h 931245"/>
                    <a:gd name="connsiteX6-1435" fmla="*/ 777514 w 1718703"/>
                    <a:gd name="connsiteY6-1436" fmla="*/ 1917 h 931245"/>
                    <a:gd name="connsiteX7-1437" fmla="*/ 376066 w 1718703"/>
                    <a:gd name="connsiteY7-1438" fmla="*/ 80615 h 931245"/>
                    <a:gd name="connsiteX8-1439" fmla="*/ 25051 w 1718703"/>
                    <a:gd name="connsiteY8-1440" fmla="*/ 411301 h 931245"/>
                    <a:gd name="connsiteX0-1441" fmla="*/ 24079 w 1717731"/>
                    <a:gd name="connsiteY0-1442" fmla="*/ 411301 h 931243"/>
                    <a:gd name="connsiteX1-1443" fmla="*/ 230590 w 1717731"/>
                    <a:gd name="connsiteY1-1444" fmla="*/ 783312 h 931243"/>
                    <a:gd name="connsiteX2-1445" fmla="*/ 800408 w 1717731"/>
                    <a:gd name="connsiteY2-1446" fmla="*/ 931233 h 931243"/>
                    <a:gd name="connsiteX3-1447" fmla="*/ 1408171 w 1717731"/>
                    <a:gd name="connsiteY3-1448" fmla="*/ 776289 h 931243"/>
                    <a:gd name="connsiteX4-1449" fmla="*/ 1704960 w 1717731"/>
                    <a:gd name="connsiteY4-1450" fmla="*/ 419770 h 931243"/>
                    <a:gd name="connsiteX5-1451" fmla="*/ 1174677 w 1717731"/>
                    <a:gd name="connsiteY5-1452" fmla="*/ 75370 h 931243"/>
                    <a:gd name="connsiteX6-1453" fmla="*/ 776542 w 1717731"/>
                    <a:gd name="connsiteY6-1454" fmla="*/ 1917 h 931243"/>
                    <a:gd name="connsiteX7-1455" fmla="*/ 375094 w 1717731"/>
                    <a:gd name="connsiteY7-1456" fmla="*/ 80615 h 931243"/>
                    <a:gd name="connsiteX8-1457" fmla="*/ 24079 w 1717731"/>
                    <a:gd name="connsiteY8-1458" fmla="*/ 411301 h 931243"/>
                    <a:gd name="connsiteX0-1459" fmla="*/ 29671 w 1723323"/>
                    <a:gd name="connsiteY0-1460" fmla="*/ 411301 h 931245"/>
                    <a:gd name="connsiteX1-1461" fmla="*/ 236182 w 1723323"/>
                    <a:gd name="connsiteY1-1462" fmla="*/ 783312 h 931245"/>
                    <a:gd name="connsiteX2-1463" fmla="*/ 806000 w 1723323"/>
                    <a:gd name="connsiteY2-1464" fmla="*/ 931233 h 931245"/>
                    <a:gd name="connsiteX3-1465" fmla="*/ 1413763 w 1723323"/>
                    <a:gd name="connsiteY3-1466" fmla="*/ 776289 h 931245"/>
                    <a:gd name="connsiteX4-1467" fmla="*/ 1710552 w 1723323"/>
                    <a:gd name="connsiteY4-1468" fmla="*/ 419770 h 931245"/>
                    <a:gd name="connsiteX5-1469" fmla="*/ 1180269 w 1723323"/>
                    <a:gd name="connsiteY5-1470" fmla="*/ 75370 h 931245"/>
                    <a:gd name="connsiteX6-1471" fmla="*/ 782134 w 1723323"/>
                    <a:gd name="connsiteY6-1472" fmla="*/ 1917 h 931245"/>
                    <a:gd name="connsiteX7-1473" fmla="*/ 380686 w 1723323"/>
                    <a:gd name="connsiteY7-1474" fmla="*/ 80615 h 931245"/>
                    <a:gd name="connsiteX8-1475" fmla="*/ 29671 w 1723323"/>
                    <a:gd name="connsiteY8-1476" fmla="*/ 411301 h 931245"/>
                    <a:gd name="connsiteX0-1477" fmla="*/ 3955 w 1697607"/>
                    <a:gd name="connsiteY0-1478" fmla="*/ 411301 h 931287"/>
                    <a:gd name="connsiteX1-1479" fmla="*/ 224653 w 1697607"/>
                    <a:gd name="connsiteY1-1480" fmla="*/ 790333 h 931287"/>
                    <a:gd name="connsiteX2-1481" fmla="*/ 780284 w 1697607"/>
                    <a:gd name="connsiteY2-1482" fmla="*/ 931233 h 931287"/>
                    <a:gd name="connsiteX3-1483" fmla="*/ 1388047 w 1697607"/>
                    <a:gd name="connsiteY3-1484" fmla="*/ 776289 h 931287"/>
                    <a:gd name="connsiteX4-1485" fmla="*/ 1684836 w 1697607"/>
                    <a:gd name="connsiteY4-1486" fmla="*/ 419770 h 931287"/>
                    <a:gd name="connsiteX5-1487" fmla="*/ 1154553 w 1697607"/>
                    <a:gd name="connsiteY5-1488" fmla="*/ 75370 h 931287"/>
                    <a:gd name="connsiteX6-1489" fmla="*/ 756418 w 1697607"/>
                    <a:gd name="connsiteY6-1490" fmla="*/ 1917 h 931287"/>
                    <a:gd name="connsiteX7-1491" fmla="*/ 354970 w 1697607"/>
                    <a:gd name="connsiteY7-1492" fmla="*/ 80615 h 931287"/>
                    <a:gd name="connsiteX8-1493" fmla="*/ 3955 w 1697607"/>
                    <a:gd name="connsiteY8-1494" fmla="*/ 411301 h 931287"/>
                    <a:gd name="connsiteX0-1495" fmla="*/ 3955 w 1697607"/>
                    <a:gd name="connsiteY0-1496" fmla="*/ 411301 h 931287"/>
                    <a:gd name="connsiteX1-1497" fmla="*/ 224653 w 1697607"/>
                    <a:gd name="connsiteY1-1498" fmla="*/ 790333 h 931287"/>
                    <a:gd name="connsiteX2-1499" fmla="*/ 780284 w 1697607"/>
                    <a:gd name="connsiteY2-1500" fmla="*/ 931233 h 931287"/>
                    <a:gd name="connsiteX3-1501" fmla="*/ 1388047 w 1697607"/>
                    <a:gd name="connsiteY3-1502" fmla="*/ 776289 h 931287"/>
                    <a:gd name="connsiteX4-1503" fmla="*/ 1684836 w 1697607"/>
                    <a:gd name="connsiteY4-1504" fmla="*/ 419770 h 931287"/>
                    <a:gd name="connsiteX5-1505" fmla="*/ 1154553 w 1697607"/>
                    <a:gd name="connsiteY5-1506" fmla="*/ 75370 h 931287"/>
                    <a:gd name="connsiteX6-1507" fmla="*/ 756418 w 1697607"/>
                    <a:gd name="connsiteY6-1508" fmla="*/ 1917 h 931287"/>
                    <a:gd name="connsiteX7-1509" fmla="*/ 354970 w 1697607"/>
                    <a:gd name="connsiteY7-1510" fmla="*/ 80615 h 931287"/>
                    <a:gd name="connsiteX8-1511" fmla="*/ 3955 w 1697607"/>
                    <a:gd name="connsiteY8-1512" fmla="*/ 411301 h 931287"/>
                    <a:gd name="connsiteX0-1513" fmla="*/ 3955 w 1689959"/>
                    <a:gd name="connsiteY0-1514" fmla="*/ 411301 h 931287"/>
                    <a:gd name="connsiteX1-1515" fmla="*/ 224653 w 1689959"/>
                    <a:gd name="connsiteY1-1516" fmla="*/ 790333 h 931287"/>
                    <a:gd name="connsiteX2-1517" fmla="*/ 780284 w 1689959"/>
                    <a:gd name="connsiteY2-1518" fmla="*/ 931233 h 931287"/>
                    <a:gd name="connsiteX3-1519" fmla="*/ 1388047 w 1689959"/>
                    <a:gd name="connsiteY3-1520" fmla="*/ 776289 h 931287"/>
                    <a:gd name="connsiteX4-1521" fmla="*/ 1684836 w 1689959"/>
                    <a:gd name="connsiteY4-1522" fmla="*/ 419770 h 931287"/>
                    <a:gd name="connsiteX5-1523" fmla="*/ 1158099 w 1689959"/>
                    <a:gd name="connsiteY5-1524" fmla="*/ 89412 h 931287"/>
                    <a:gd name="connsiteX6-1525" fmla="*/ 756418 w 1689959"/>
                    <a:gd name="connsiteY6-1526" fmla="*/ 1917 h 931287"/>
                    <a:gd name="connsiteX7-1527" fmla="*/ 354970 w 1689959"/>
                    <a:gd name="connsiteY7-1528" fmla="*/ 80615 h 931287"/>
                    <a:gd name="connsiteX8-1529" fmla="*/ 3955 w 1689959"/>
                    <a:gd name="connsiteY8-1530" fmla="*/ 411301 h 931287"/>
                    <a:gd name="connsiteX0-1531" fmla="*/ 3955 w 1689959"/>
                    <a:gd name="connsiteY0-1532" fmla="*/ 411301 h 931287"/>
                    <a:gd name="connsiteX1-1533" fmla="*/ 224653 w 1689959"/>
                    <a:gd name="connsiteY1-1534" fmla="*/ 790333 h 931287"/>
                    <a:gd name="connsiteX2-1535" fmla="*/ 780284 w 1689959"/>
                    <a:gd name="connsiteY2-1536" fmla="*/ 931233 h 931287"/>
                    <a:gd name="connsiteX3-1537" fmla="*/ 1388047 w 1689959"/>
                    <a:gd name="connsiteY3-1538" fmla="*/ 776289 h 931287"/>
                    <a:gd name="connsiteX4-1539" fmla="*/ 1684836 w 1689959"/>
                    <a:gd name="connsiteY4-1540" fmla="*/ 419770 h 931287"/>
                    <a:gd name="connsiteX5-1541" fmla="*/ 1158099 w 1689959"/>
                    <a:gd name="connsiteY5-1542" fmla="*/ 89412 h 931287"/>
                    <a:gd name="connsiteX6-1543" fmla="*/ 756418 w 1689959"/>
                    <a:gd name="connsiteY6-1544" fmla="*/ 1917 h 931287"/>
                    <a:gd name="connsiteX7-1545" fmla="*/ 354970 w 1689959"/>
                    <a:gd name="connsiteY7-1546" fmla="*/ 80615 h 931287"/>
                    <a:gd name="connsiteX8-1547" fmla="*/ 3955 w 1689959"/>
                    <a:gd name="connsiteY8-1548" fmla="*/ 411301 h 931287"/>
                    <a:gd name="connsiteX0-1549" fmla="*/ 4096 w 1690100"/>
                    <a:gd name="connsiteY0-1550" fmla="*/ 411301 h 931318"/>
                    <a:gd name="connsiteX1-1551" fmla="*/ 224794 w 1690100"/>
                    <a:gd name="connsiteY1-1552" fmla="*/ 790333 h 931318"/>
                    <a:gd name="connsiteX2-1553" fmla="*/ 780425 w 1690100"/>
                    <a:gd name="connsiteY2-1554" fmla="*/ 931233 h 931318"/>
                    <a:gd name="connsiteX3-1555" fmla="*/ 1388188 w 1690100"/>
                    <a:gd name="connsiteY3-1556" fmla="*/ 776289 h 931318"/>
                    <a:gd name="connsiteX4-1557" fmla="*/ 1684977 w 1690100"/>
                    <a:gd name="connsiteY4-1558" fmla="*/ 419770 h 931318"/>
                    <a:gd name="connsiteX5-1559" fmla="*/ 1158240 w 1690100"/>
                    <a:gd name="connsiteY5-1560" fmla="*/ 89412 h 931318"/>
                    <a:gd name="connsiteX6-1561" fmla="*/ 756559 w 1690100"/>
                    <a:gd name="connsiteY6-1562" fmla="*/ 1917 h 931318"/>
                    <a:gd name="connsiteX7-1563" fmla="*/ 355111 w 1690100"/>
                    <a:gd name="connsiteY7-1564" fmla="*/ 80615 h 931318"/>
                    <a:gd name="connsiteX8-1565" fmla="*/ 4096 w 1690100"/>
                    <a:gd name="connsiteY8-1566" fmla="*/ 411301 h 931318"/>
                    <a:gd name="connsiteX0-1567" fmla="*/ 4096 w 1690625"/>
                    <a:gd name="connsiteY0-1568" fmla="*/ 411301 h 931318"/>
                    <a:gd name="connsiteX1-1569" fmla="*/ 224794 w 1690625"/>
                    <a:gd name="connsiteY1-1570" fmla="*/ 790333 h 931318"/>
                    <a:gd name="connsiteX2-1571" fmla="*/ 780425 w 1690625"/>
                    <a:gd name="connsiteY2-1572" fmla="*/ 931233 h 931318"/>
                    <a:gd name="connsiteX3-1573" fmla="*/ 1388188 w 1690625"/>
                    <a:gd name="connsiteY3-1574" fmla="*/ 776289 h 931318"/>
                    <a:gd name="connsiteX4-1575" fmla="*/ 1684977 w 1690625"/>
                    <a:gd name="connsiteY4-1576" fmla="*/ 419770 h 931318"/>
                    <a:gd name="connsiteX5-1577" fmla="*/ 1158240 w 1690625"/>
                    <a:gd name="connsiteY5-1578" fmla="*/ 89412 h 931318"/>
                    <a:gd name="connsiteX6-1579" fmla="*/ 756559 w 1690625"/>
                    <a:gd name="connsiteY6-1580" fmla="*/ 1917 h 931318"/>
                    <a:gd name="connsiteX7-1581" fmla="*/ 355111 w 1690625"/>
                    <a:gd name="connsiteY7-1582" fmla="*/ 80615 h 931318"/>
                    <a:gd name="connsiteX8-1583" fmla="*/ 4096 w 1690625"/>
                    <a:gd name="connsiteY8-1584" fmla="*/ 411301 h 931318"/>
                    <a:gd name="connsiteX0-1585" fmla="*/ 3785 w 1690314"/>
                    <a:gd name="connsiteY0-1586" fmla="*/ 411301 h 931535"/>
                    <a:gd name="connsiteX1-1587" fmla="*/ 228031 w 1690314"/>
                    <a:gd name="connsiteY1-1588" fmla="*/ 800865 h 931535"/>
                    <a:gd name="connsiteX2-1589" fmla="*/ 780114 w 1690314"/>
                    <a:gd name="connsiteY2-1590" fmla="*/ 931233 h 931535"/>
                    <a:gd name="connsiteX3-1591" fmla="*/ 1387877 w 1690314"/>
                    <a:gd name="connsiteY3-1592" fmla="*/ 776289 h 931535"/>
                    <a:gd name="connsiteX4-1593" fmla="*/ 1684666 w 1690314"/>
                    <a:gd name="connsiteY4-1594" fmla="*/ 419770 h 931535"/>
                    <a:gd name="connsiteX5-1595" fmla="*/ 1157929 w 1690314"/>
                    <a:gd name="connsiteY5-1596" fmla="*/ 89412 h 931535"/>
                    <a:gd name="connsiteX6-1597" fmla="*/ 756248 w 1690314"/>
                    <a:gd name="connsiteY6-1598" fmla="*/ 1917 h 931535"/>
                    <a:gd name="connsiteX7-1599" fmla="*/ 354800 w 1690314"/>
                    <a:gd name="connsiteY7-1600" fmla="*/ 80615 h 931535"/>
                    <a:gd name="connsiteX8-1601" fmla="*/ 3785 w 1690314"/>
                    <a:gd name="connsiteY8-1602" fmla="*/ 411301 h 931535"/>
                    <a:gd name="connsiteX0-1603" fmla="*/ 3785 w 1717663"/>
                    <a:gd name="connsiteY0-1604" fmla="*/ 411301 h 931535"/>
                    <a:gd name="connsiteX1-1605" fmla="*/ 228031 w 1717663"/>
                    <a:gd name="connsiteY1-1606" fmla="*/ 800865 h 931535"/>
                    <a:gd name="connsiteX2-1607" fmla="*/ 780114 w 1717663"/>
                    <a:gd name="connsiteY2-1608" fmla="*/ 931233 h 931535"/>
                    <a:gd name="connsiteX3-1609" fmla="*/ 1387877 w 1717663"/>
                    <a:gd name="connsiteY3-1610" fmla="*/ 776289 h 931535"/>
                    <a:gd name="connsiteX4-1611" fmla="*/ 1713040 w 1717663"/>
                    <a:gd name="connsiteY4-1612" fmla="*/ 433812 h 931535"/>
                    <a:gd name="connsiteX5-1613" fmla="*/ 1157929 w 1717663"/>
                    <a:gd name="connsiteY5-1614" fmla="*/ 89412 h 931535"/>
                    <a:gd name="connsiteX6-1615" fmla="*/ 756248 w 1717663"/>
                    <a:gd name="connsiteY6-1616" fmla="*/ 1917 h 931535"/>
                    <a:gd name="connsiteX7-1617" fmla="*/ 354800 w 1717663"/>
                    <a:gd name="connsiteY7-1618" fmla="*/ 80615 h 931535"/>
                    <a:gd name="connsiteX8-1619" fmla="*/ 3785 w 1717663"/>
                    <a:gd name="connsiteY8-1620" fmla="*/ 411301 h 931535"/>
                    <a:gd name="connsiteX0-1621" fmla="*/ 3785 w 1717663"/>
                    <a:gd name="connsiteY0-1622" fmla="*/ 411301 h 931535"/>
                    <a:gd name="connsiteX1-1623" fmla="*/ 228031 w 1717663"/>
                    <a:gd name="connsiteY1-1624" fmla="*/ 800865 h 931535"/>
                    <a:gd name="connsiteX2-1625" fmla="*/ 780114 w 1717663"/>
                    <a:gd name="connsiteY2-1626" fmla="*/ 931233 h 931535"/>
                    <a:gd name="connsiteX3-1627" fmla="*/ 1387877 w 1717663"/>
                    <a:gd name="connsiteY3-1628" fmla="*/ 776289 h 931535"/>
                    <a:gd name="connsiteX4-1629" fmla="*/ 1713040 w 1717663"/>
                    <a:gd name="connsiteY4-1630" fmla="*/ 433812 h 931535"/>
                    <a:gd name="connsiteX5-1631" fmla="*/ 1157929 w 1717663"/>
                    <a:gd name="connsiteY5-1632" fmla="*/ 89412 h 931535"/>
                    <a:gd name="connsiteX6-1633" fmla="*/ 756248 w 1717663"/>
                    <a:gd name="connsiteY6-1634" fmla="*/ 1917 h 931535"/>
                    <a:gd name="connsiteX7-1635" fmla="*/ 354800 w 1717663"/>
                    <a:gd name="connsiteY7-1636" fmla="*/ 80615 h 931535"/>
                    <a:gd name="connsiteX8-1637" fmla="*/ 3785 w 1717663"/>
                    <a:gd name="connsiteY8-1638" fmla="*/ 411301 h 931535"/>
                    <a:gd name="connsiteX0-1639" fmla="*/ 3785 w 1720896"/>
                    <a:gd name="connsiteY0-1640" fmla="*/ 411301 h 931535"/>
                    <a:gd name="connsiteX1-1641" fmla="*/ 228031 w 1720896"/>
                    <a:gd name="connsiteY1-1642" fmla="*/ 800865 h 931535"/>
                    <a:gd name="connsiteX2-1643" fmla="*/ 780114 w 1720896"/>
                    <a:gd name="connsiteY2-1644" fmla="*/ 931233 h 931535"/>
                    <a:gd name="connsiteX3-1645" fmla="*/ 1387877 w 1720896"/>
                    <a:gd name="connsiteY3-1646" fmla="*/ 776289 h 931535"/>
                    <a:gd name="connsiteX4-1647" fmla="*/ 1713040 w 1720896"/>
                    <a:gd name="connsiteY4-1648" fmla="*/ 433812 h 931535"/>
                    <a:gd name="connsiteX5-1649" fmla="*/ 1157929 w 1720896"/>
                    <a:gd name="connsiteY5-1650" fmla="*/ 89412 h 931535"/>
                    <a:gd name="connsiteX6-1651" fmla="*/ 756248 w 1720896"/>
                    <a:gd name="connsiteY6-1652" fmla="*/ 1917 h 931535"/>
                    <a:gd name="connsiteX7-1653" fmla="*/ 354800 w 1720896"/>
                    <a:gd name="connsiteY7-1654" fmla="*/ 80615 h 931535"/>
                    <a:gd name="connsiteX8-1655" fmla="*/ 3785 w 1720896"/>
                    <a:gd name="connsiteY8-1656" fmla="*/ 411301 h 931535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11" y="connsiteY5-12"/>
                    </a:cxn>
                    <a:cxn ang="0">
                      <a:pos x="connsiteX6-13" y="connsiteY6-14"/>
                    </a:cxn>
                    <a:cxn ang="0">
                      <a:pos x="connsiteX7-15" y="connsiteY7-16"/>
                    </a:cxn>
                    <a:cxn ang="0">
                      <a:pos x="connsiteX8-17" y="connsiteY8-18"/>
                    </a:cxn>
                  </a:cxnLst>
                  <a:rect l="l" t="t" r="r" b="b"/>
                  <a:pathLst>
                    <a:path w="1720896" h="931535">
                      <a:moveTo>
                        <a:pt x="3785" y="411301"/>
                      </a:moveTo>
                      <a:cubicBezTo>
                        <a:pt x="-17343" y="531343"/>
                        <a:pt x="48983" y="703678"/>
                        <a:pt x="228031" y="800865"/>
                      </a:cubicBezTo>
                      <a:cubicBezTo>
                        <a:pt x="407079" y="898052"/>
                        <a:pt x="586806" y="935329"/>
                        <a:pt x="780114" y="931233"/>
                      </a:cubicBezTo>
                      <a:cubicBezTo>
                        <a:pt x="973422" y="927137"/>
                        <a:pt x="1232389" y="859192"/>
                        <a:pt x="1387877" y="776289"/>
                      </a:cubicBezTo>
                      <a:cubicBezTo>
                        <a:pt x="1543365" y="693386"/>
                        <a:pt x="1765553" y="548291"/>
                        <a:pt x="1713040" y="433812"/>
                      </a:cubicBezTo>
                      <a:cubicBezTo>
                        <a:pt x="1660527" y="319333"/>
                        <a:pt x="1352862" y="161395"/>
                        <a:pt x="1157929" y="89412"/>
                      </a:cubicBezTo>
                      <a:cubicBezTo>
                        <a:pt x="962996" y="17429"/>
                        <a:pt x="887644" y="21250"/>
                        <a:pt x="756248" y="1917"/>
                      </a:cubicBezTo>
                      <a:cubicBezTo>
                        <a:pt x="635965" y="-6641"/>
                        <a:pt x="480211" y="12384"/>
                        <a:pt x="354800" y="80615"/>
                      </a:cubicBezTo>
                      <a:cubicBezTo>
                        <a:pt x="229390" y="148846"/>
                        <a:pt x="24913" y="291259"/>
                        <a:pt x="3785" y="411301"/>
                      </a:cubicBezTo>
                      <a:close/>
                    </a:path>
                  </a:pathLst>
                </a:custGeom>
                <a:solidFill>
                  <a:srgbClr val="FF0000">
                    <a:alpha val="43922"/>
                  </a:srgb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111" name="直接箭头连接符 110">
                  <a:extLst>
                    <a:ext uri="{FF2B5EF4-FFF2-40B4-BE49-F238E27FC236}">
                      <a16:creationId xmlns:a16="http://schemas.microsoft.com/office/drawing/2014/main" id="{9F748A78-0F62-E386-3375-19B7775D2B72}"/>
                    </a:ext>
                  </a:extLst>
                </p:cNvPr>
                <p:cNvCxnSpPr/>
                <p:nvPr/>
              </p:nvCxnSpPr>
              <p:spPr>
                <a:xfrm rot="161242">
                  <a:off x="8716426" y="-18424"/>
                  <a:ext cx="805429" cy="1561104"/>
                </a:xfrm>
                <a:prstGeom prst="straightConnector1">
                  <a:avLst/>
                </a:prstGeom>
                <a:ln w="12700">
                  <a:solidFill>
                    <a:schemeClr val="accent5">
                      <a:lumMod val="75000"/>
                    </a:schemeClr>
                  </a:solidFill>
                  <a:headEnd type="stealth" w="lg" len="lg"/>
                  <a:tailEnd type="none" w="lg" len="med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12" name="任意多边形: 形状 111">
                  <a:extLst>
                    <a:ext uri="{FF2B5EF4-FFF2-40B4-BE49-F238E27FC236}">
                      <a16:creationId xmlns:a16="http://schemas.microsoft.com/office/drawing/2014/main" id="{806C945B-2249-2739-6A80-CB10B7AECEA9}"/>
                    </a:ext>
                  </a:extLst>
                </p:cNvPr>
                <p:cNvSpPr/>
                <p:nvPr/>
              </p:nvSpPr>
              <p:spPr>
                <a:xfrm rot="20160000" flipV="1">
                  <a:off x="8845381" y="1528462"/>
                  <a:ext cx="1331492" cy="263273"/>
                </a:xfrm>
                <a:custGeom>
                  <a:avLst/>
                  <a:gdLst>
                    <a:gd name="connsiteX0" fmla="*/ 0 w 2514600"/>
                    <a:gd name="connsiteY0" fmla="*/ 784225 h 784225"/>
                    <a:gd name="connsiteX1" fmla="*/ 1250950 w 2514600"/>
                    <a:gd name="connsiteY1" fmla="*/ 0 h 784225"/>
                    <a:gd name="connsiteX2" fmla="*/ 2514600 w 2514600"/>
                    <a:gd name="connsiteY2" fmla="*/ 784225 h 784225"/>
                    <a:gd name="connsiteX0-1" fmla="*/ 108 w 2514708"/>
                    <a:gd name="connsiteY0-2" fmla="*/ 784225 h 784225"/>
                    <a:gd name="connsiteX1-3" fmla="*/ 1251058 w 2514708"/>
                    <a:gd name="connsiteY1-4" fmla="*/ 0 h 784225"/>
                    <a:gd name="connsiteX2-5" fmla="*/ 2514708 w 2514708"/>
                    <a:gd name="connsiteY2-6" fmla="*/ 784225 h 784225"/>
                    <a:gd name="connsiteX0-7" fmla="*/ 137 w 2514737"/>
                    <a:gd name="connsiteY0-8" fmla="*/ 784225 h 784225"/>
                    <a:gd name="connsiteX1-9" fmla="*/ 1251087 w 2514737"/>
                    <a:gd name="connsiteY1-10" fmla="*/ 0 h 784225"/>
                    <a:gd name="connsiteX2-11" fmla="*/ 2514737 w 2514737"/>
                    <a:gd name="connsiteY2-12" fmla="*/ 784225 h 784225"/>
                    <a:gd name="connsiteX0-13" fmla="*/ 0 w 2514600"/>
                    <a:gd name="connsiteY0-14" fmla="*/ 784225 h 784225"/>
                    <a:gd name="connsiteX1-15" fmla="*/ 1250950 w 2514600"/>
                    <a:gd name="connsiteY1-16" fmla="*/ 0 h 784225"/>
                    <a:gd name="connsiteX2-17" fmla="*/ 2514600 w 2514600"/>
                    <a:gd name="connsiteY2-18" fmla="*/ 784225 h 784225"/>
                    <a:gd name="connsiteX0-19" fmla="*/ 0 w 2514600"/>
                    <a:gd name="connsiteY0-20" fmla="*/ 779463 h 779463"/>
                    <a:gd name="connsiteX1-21" fmla="*/ 1257300 w 2514600"/>
                    <a:gd name="connsiteY1-22" fmla="*/ 0 h 779463"/>
                    <a:gd name="connsiteX2-23" fmla="*/ 2514600 w 2514600"/>
                    <a:gd name="connsiteY2-24" fmla="*/ 779463 h 779463"/>
                    <a:gd name="connsiteX0-25" fmla="*/ 0 w 2514600"/>
                    <a:gd name="connsiteY0-26" fmla="*/ 779463 h 779463"/>
                    <a:gd name="connsiteX1-27" fmla="*/ 1257300 w 2514600"/>
                    <a:gd name="connsiteY1-28" fmla="*/ 0 h 779463"/>
                    <a:gd name="connsiteX2-29" fmla="*/ 2514600 w 2514600"/>
                    <a:gd name="connsiteY2-30" fmla="*/ 779463 h 779463"/>
                    <a:gd name="connsiteX0-31" fmla="*/ 0 w 2514600"/>
                    <a:gd name="connsiteY0-32" fmla="*/ 779463 h 779463"/>
                    <a:gd name="connsiteX1-33" fmla="*/ 1257300 w 2514600"/>
                    <a:gd name="connsiteY1-34" fmla="*/ 0 h 779463"/>
                    <a:gd name="connsiteX2-35" fmla="*/ 2514600 w 2514600"/>
                    <a:gd name="connsiteY2-36" fmla="*/ 779463 h 779463"/>
                    <a:gd name="connsiteX0-37" fmla="*/ 0 w 2514600"/>
                    <a:gd name="connsiteY0-38" fmla="*/ 779463 h 779463"/>
                    <a:gd name="connsiteX1-39" fmla="*/ 1257300 w 2514600"/>
                    <a:gd name="connsiteY1-40" fmla="*/ 0 h 779463"/>
                    <a:gd name="connsiteX2-41" fmla="*/ 2514600 w 2514600"/>
                    <a:gd name="connsiteY2-42" fmla="*/ 779463 h 779463"/>
                    <a:gd name="connsiteX0-43" fmla="*/ 0 w 2519363"/>
                    <a:gd name="connsiteY0-44" fmla="*/ 779463 h 781050"/>
                    <a:gd name="connsiteX1-45" fmla="*/ 1257300 w 2519363"/>
                    <a:gd name="connsiteY1-46" fmla="*/ 0 h 781050"/>
                    <a:gd name="connsiteX2-47" fmla="*/ 2519363 w 2519363"/>
                    <a:gd name="connsiteY2-48" fmla="*/ 781050 h 781050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</a:cxnLst>
                  <a:rect l="l" t="t" r="r" b="b"/>
                  <a:pathLst>
                    <a:path w="2519363" h="781050">
                      <a:moveTo>
                        <a:pt x="0" y="779463"/>
                      </a:moveTo>
                      <a:cubicBezTo>
                        <a:pt x="1588" y="309563"/>
                        <a:pt x="657225" y="0"/>
                        <a:pt x="1257300" y="0"/>
                      </a:cubicBezTo>
                      <a:cubicBezTo>
                        <a:pt x="1919287" y="0"/>
                        <a:pt x="2503488" y="327025"/>
                        <a:pt x="2519363" y="781050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4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103" name="文本框 102">
              <a:extLst>
                <a:ext uri="{FF2B5EF4-FFF2-40B4-BE49-F238E27FC236}">
                  <a16:creationId xmlns:a16="http://schemas.microsoft.com/office/drawing/2014/main" id="{7F9AC15F-ECF7-CA79-1C9D-90E599456E44}"/>
                </a:ext>
              </a:extLst>
            </p:cNvPr>
            <p:cNvSpPr txBox="1"/>
            <p:nvPr/>
          </p:nvSpPr>
          <p:spPr>
            <a:xfrm>
              <a:off x="10420149" y="1343855"/>
              <a:ext cx="346662" cy="398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</a:t>
              </a:r>
              <a:endParaRPr lang="zh-CN" altLang="en-US" sz="1400" i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文本框 103">
                  <a:extLst>
                    <a:ext uri="{FF2B5EF4-FFF2-40B4-BE49-F238E27FC236}">
                      <a16:creationId xmlns:a16="http://schemas.microsoft.com/office/drawing/2014/main" id="{921A34B3-C596-1E2C-AD2E-2D28BE454E1C}"/>
                    </a:ext>
                  </a:extLst>
                </p:cNvPr>
                <p:cNvSpPr txBox="1"/>
                <p:nvPr/>
              </p:nvSpPr>
              <p:spPr>
                <a:xfrm>
                  <a:off x="9826117" y="1352864"/>
                  <a:ext cx="610639" cy="43788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600" b="1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CN" sz="1600" b="1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altLang="zh-CN" sz="1600" b="1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sz="12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04" name="文本框 103">
                  <a:extLst>
                    <a:ext uri="{FF2B5EF4-FFF2-40B4-BE49-F238E27FC236}">
                      <a16:creationId xmlns:a16="http://schemas.microsoft.com/office/drawing/2014/main" id="{921A34B3-C596-1E2C-AD2E-2D28BE454E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26117" y="1352864"/>
                  <a:ext cx="610639" cy="437888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7243158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848F0-EEA0-53DE-E786-425AE8740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31DE8948-3EB9-47BF-A692-87ECFDDA1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>
                <a:ea typeface="Calibri" panose="020F0502020204030204" pitchFamily="34" charset="0"/>
              </a:rPr>
              <a:t>Stage 2: Fabrication-Aware Implicit Pore Modeling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B43DF1-F8E2-2160-818E-C17BD7A2B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2026/7/6</a:t>
            </a:fld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192FE97-01B8-EB0A-9A73-CD1F6C85C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E8A0A54-ED07-98F2-C11B-6EE8117F6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21</a:t>
            </a:fld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94F47A43-A3D5-8613-D46D-83DB41C4B3DE}"/>
              </a:ext>
            </a:extLst>
          </p:cNvPr>
          <p:cNvSpPr txBox="1"/>
          <p:nvPr/>
        </p:nvSpPr>
        <p:spPr>
          <a:xfrm>
            <a:off x="678839" y="1633996"/>
            <a:ext cx="1133252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200" b="1" dirty="0">
                <a:solidFill>
                  <a:srgbClr val="9C00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Collision Handling: </a:t>
            </a:r>
            <a:r>
              <a:rPr lang="en-US" altLang="zh-CN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Overlaps are detected via SAT (Separating Axis Theorem) and resolved by uniform scaling along the penetration axis.</a:t>
            </a:r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id="{436158BB-F99F-22F3-F87F-7BFC0EB0B893}"/>
              </a:ext>
            </a:extLst>
          </p:cNvPr>
          <p:cNvSpPr txBox="1"/>
          <p:nvPr/>
        </p:nvSpPr>
        <p:spPr>
          <a:xfrm>
            <a:off x="650331" y="1072355"/>
            <a:ext cx="55148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Gaussian Implicit Modeling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B58D8292-4A13-C822-7E0A-DE8C2BC7D58B}"/>
              </a:ext>
            </a:extLst>
          </p:cNvPr>
          <p:cNvGrpSpPr/>
          <p:nvPr/>
        </p:nvGrpSpPr>
        <p:grpSpPr>
          <a:xfrm>
            <a:off x="1328522" y="2460740"/>
            <a:ext cx="4493158" cy="3219523"/>
            <a:chOff x="1262482" y="1688216"/>
            <a:chExt cx="4777252" cy="3423087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C1D979A2-D7EE-1BD2-0AF0-D4AD6F6339E2}"/>
                </a:ext>
              </a:extLst>
            </p:cNvPr>
            <p:cNvSpPr/>
            <p:nvPr/>
          </p:nvSpPr>
          <p:spPr>
            <a:xfrm rot="2248874">
              <a:off x="3520135" y="2394112"/>
              <a:ext cx="1562100" cy="2606542"/>
            </a:xfrm>
            <a:prstGeom prst="ellipse">
              <a:avLst/>
            </a:prstGeom>
            <a:solidFill>
              <a:srgbClr val="EEF2F9">
                <a:alpha val="65098"/>
              </a:srgb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B9C6E60C-7ABE-804A-D04A-7ADA31211BDC}"/>
                </a:ext>
              </a:extLst>
            </p:cNvPr>
            <p:cNvSpPr/>
            <p:nvPr/>
          </p:nvSpPr>
          <p:spPr>
            <a:xfrm rot="19903330">
              <a:off x="2011593" y="2126803"/>
              <a:ext cx="1562100" cy="2984500"/>
            </a:xfrm>
            <a:prstGeom prst="ellipse">
              <a:avLst/>
            </a:prstGeom>
            <a:solidFill>
              <a:srgbClr val="EEF2F9">
                <a:alpha val="65098"/>
              </a:srgb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07310EEE-47FC-BD10-5D62-E176BE412E30}"/>
                </a:ext>
              </a:extLst>
            </p:cNvPr>
            <p:cNvCxnSpPr/>
            <p:nvPr/>
          </p:nvCxnSpPr>
          <p:spPr>
            <a:xfrm>
              <a:off x="1262482" y="3561177"/>
              <a:ext cx="4777252" cy="209565"/>
            </a:xfrm>
            <a:prstGeom prst="line">
              <a:avLst/>
            </a:prstGeom>
            <a:ln w="571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806567C9-638A-9A71-610F-CE5C30D91E03}"/>
                </a:ext>
              </a:extLst>
            </p:cNvPr>
            <p:cNvCxnSpPr/>
            <p:nvPr/>
          </p:nvCxnSpPr>
          <p:spPr>
            <a:xfrm flipV="1">
              <a:off x="1759585" y="2755385"/>
              <a:ext cx="45685" cy="832790"/>
            </a:xfrm>
            <a:prstGeom prst="line">
              <a:avLst/>
            </a:prstGeom>
            <a:ln w="38100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FD8001EF-EEEE-326A-8F0B-19DD99EE353B}"/>
                </a:ext>
              </a:extLst>
            </p:cNvPr>
            <p:cNvCxnSpPr/>
            <p:nvPr/>
          </p:nvCxnSpPr>
          <p:spPr>
            <a:xfrm flipV="1">
              <a:off x="3786160" y="3692288"/>
              <a:ext cx="30123" cy="813200"/>
            </a:xfrm>
            <a:prstGeom prst="line">
              <a:avLst/>
            </a:prstGeom>
            <a:ln w="38100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6" name="直接连接符 135">
              <a:extLst>
                <a:ext uri="{FF2B5EF4-FFF2-40B4-BE49-F238E27FC236}">
                  <a16:creationId xmlns:a16="http://schemas.microsoft.com/office/drawing/2014/main" id="{210451A3-AAE2-5D4E-61B8-82B343145DF7}"/>
                </a:ext>
              </a:extLst>
            </p:cNvPr>
            <p:cNvCxnSpPr/>
            <p:nvPr/>
          </p:nvCxnSpPr>
          <p:spPr>
            <a:xfrm flipV="1">
              <a:off x="5300875" y="3169328"/>
              <a:ext cx="22843" cy="598962"/>
            </a:xfrm>
            <a:prstGeom prst="line">
              <a:avLst/>
            </a:prstGeom>
            <a:ln w="38100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7" name="直接连接符 136">
              <a:extLst>
                <a:ext uri="{FF2B5EF4-FFF2-40B4-BE49-F238E27FC236}">
                  <a16:creationId xmlns:a16="http://schemas.microsoft.com/office/drawing/2014/main" id="{446C54F7-C3EA-8AFE-0397-3ED8DDEFF945}"/>
                </a:ext>
              </a:extLst>
            </p:cNvPr>
            <p:cNvCxnSpPr/>
            <p:nvPr/>
          </p:nvCxnSpPr>
          <p:spPr>
            <a:xfrm flipV="1">
              <a:off x="3278652" y="3660332"/>
              <a:ext cx="22843" cy="598962"/>
            </a:xfrm>
            <a:prstGeom prst="line">
              <a:avLst/>
            </a:prstGeom>
            <a:ln w="38100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8" name="直接连接符 137">
              <a:extLst>
                <a:ext uri="{FF2B5EF4-FFF2-40B4-BE49-F238E27FC236}">
                  <a16:creationId xmlns:a16="http://schemas.microsoft.com/office/drawing/2014/main" id="{948EE193-4241-2230-5B53-87A993678AE0}"/>
                </a:ext>
              </a:extLst>
            </p:cNvPr>
            <p:cNvCxnSpPr/>
            <p:nvPr/>
          </p:nvCxnSpPr>
          <p:spPr>
            <a:xfrm>
              <a:off x="1759585" y="3580767"/>
              <a:ext cx="2058155" cy="91931"/>
            </a:xfrm>
            <a:prstGeom prst="line">
              <a:avLst/>
            </a:prstGeom>
            <a:ln w="76200">
              <a:solidFill>
                <a:srgbClr val="FF0000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" name="直接连接符 138">
              <a:extLst>
                <a:ext uri="{FF2B5EF4-FFF2-40B4-BE49-F238E27FC236}">
                  <a16:creationId xmlns:a16="http://schemas.microsoft.com/office/drawing/2014/main" id="{D274879C-19BF-AF68-5915-37EE4D60F35B}"/>
                </a:ext>
              </a:extLst>
            </p:cNvPr>
            <p:cNvCxnSpPr/>
            <p:nvPr/>
          </p:nvCxnSpPr>
          <p:spPr>
            <a:xfrm>
              <a:off x="3811815" y="3670246"/>
              <a:ext cx="1496410" cy="71299"/>
            </a:xfrm>
            <a:prstGeom prst="line">
              <a:avLst/>
            </a:prstGeom>
            <a:ln w="76200">
              <a:solidFill>
                <a:srgbClr val="00B050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0" name="椭圆 139">
              <a:extLst>
                <a:ext uri="{FF2B5EF4-FFF2-40B4-BE49-F238E27FC236}">
                  <a16:creationId xmlns:a16="http://schemas.microsoft.com/office/drawing/2014/main" id="{82C07BD5-D71F-5457-37DA-2C7169E7A9DA}"/>
                </a:ext>
              </a:extLst>
            </p:cNvPr>
            <p:cNvSpPr/>
            <p:nvPr/>
          </p:nvSpPr>
          <p:spPr>
            <a:xfrm rot="552204">
              <a:off x="2741843" y="3568654"/>
              <a:ext cx="101600" cy="1008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141" name="椭圆 140">
              <a:extLst>
                <a:ext uri="{FF2B5EF4-FFF2-40B4-BE49-F238E27FC236}">
                  <a16:creationId xmlns:a16="http://schemas.microsoft.com/office/drawing/2014/main" id="{15FC038F-6463-8BBD-DF01-86D31A1BBD7E}"/>
                </a:ext>
              </a:extLst>
            </p:cNvPr>
            <p:cNvSpPr/>
            <p:nvPr/>
          </p:nvSpPr>
          <p:spPr>
            <a:xfrm rot="2248874">
              <a:off x="4250385" y="3646983"/>
              <a:ext cx="101600" cy="1008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2" name="文本框 141">
                  <a:extLst>
                    <a:ext uri="{FF2B5EF4-FFF2-40B4-BE49-F238E27FC236}">
                      <a16:creationId xmlns:a16="http://schemas.microsoft.com/office/drawing/2014/main" id="{55403A7D-CAB3-A4F5-2B2B-9B75758A3C8C}"/>
                    </a:ext>
                  </a:extLst>
                </p:cNvPr>
                <p:cNvSpPr txBox="1"/>
                <p:nvPr/>
              </p:nvSpPr>
              <p:spPr>
                <a:xfrm>
                  <a:off x="4117317" y="3039960"/>
                  <a:ext cx="617796" cy="59966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b="1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CN" sz="2800" b="1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𝒄</m:t>
                            </m:r>
                          </m:e>
                          <m:sub>
                            <m:r>
                              <a:rPr lang="en-US" altLang="zh-CN" sz="2800" b="1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𝒋</m:t>
                            </m:r>
                          </m:sub>
                        </m:sSub>
                      </m:oMath>
                    </m:oMathPara>
                  </a14:m>
                  <a:endParaRPr sz="2000" dirty="0"/>
                </a:p>
              </p:txBody>
            </p:sp>
          </mc:Choice>
          <mc:Fallback xmlns="">
            <p:sp>
              <p:nvSpPr>
                <p:cNvPr id="29" name="文本框 28">
                  <a:extLst>
                    <a:ext uri="{FF2B5EF4-FFF2-40B4-BE49-F238E27FC236}">
                      <a16:creationId xmlns:a16="http://schemas.microsoft.com/office/drawing/2014/main" id="{8E36B603-1C40-B913-4AFB-B471A8C2F8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17317" y="3039960"/>
                  <a:ext cx="617796" cy="59966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3" name="文本框 142">
                  <a:extLst>
                    <a:ext uri="{FF2B5EF4-FFF2-40B4-BE49-F238E27FC236}">
                      <a16:creationId xmlns:a16="http://schemas.microsoft.com/office/drawing/2014/main" id="{24665E61-A8F8-470A-75C8-C51054D9A471}"/>
                    </a:ext>
                  </a:extLst>
                </p:cNvPr>
                <p:cNvSpPr txBox="1"/>
                <p:nvPr/>
              </p:nvSpPr>
              <p:spPr>
                <a:xfrm>
                  <a:off x="2348400" y="2994185"/>
                  <a:ext cx="612683" cy="55630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b="1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CN" sz="2800" b="1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𝒄</m:t>
                            </m:r>
                          </m:e>
                          <m:sub>
                            <m:r>
                              <a:rPr lang="en-US" altLang="zh-CN" sz="2800" b="1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𝒊</m:t>
                            </m:r>
                          </m:sub>
                        </m:sSub>
                      </m:oMath>
                    </m:oMathPara>
                  </a14:m>
                  <a:endParaRPr sz="2000" dirty="0"/>
                </a:p>
              </p:txBody>
            </p:sp>
          </mc:Choice>
          <mc:Fallback xmlns="">
            <p:sp>
              <p:nvSpPr>
                <p:cNvPr id="30" name="文本框 29">
                  <a:extLst>
                    <a:ext uri="{FF2B5EF4-FFF2-40B4-BE49-F238E27FC236}">
                      <a16:creationId xmlns:a16="http://schemas.microsoft.com/office/drawing/2014/main" id="{20B34EB0-C574-DFE5-FCF4-6929498F505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48400" y="2994185"/>
                  <a:ext cx="612683" cy="55630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4" name="文本框 143">
                  <a:extLst>
                    <a:ext uri="{FF2B5EF4-FFF2-40B4-BE49-F238E27FC236}">
                      <a16:creationId xmlns:a16="http://schemas.microsoft.com/office/drawing/2014/main" id="{FD2CE107-2904-4189-2635-D6FD39B06606}"/>
                    </a:ext>
                  </a:extLst>
                </p:cNvPr>
                <p:cNvSpPr txBox="1"/>
                <p:nvPr/>
              </p:nvSpPr>
              <p:spPr>
                <a:xfrm flipH="1">
                  <a:off x="1727603" y="1688216"/>
                  <a:ext cx="1534929" cy="55630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31" name="文本框 30">
                  <a:extLst>
                    <a:ext uri="{FF2B5EF4-FFF2-40B4-BE49-F238E27FC236}">
                      <a16:creationId xmlns:a16="http://schemas.microsoft.com/office/drawing/2014/main" id="{818D59A9-6C02-A978-3363-1A5723696F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1727603" y="1688216"/>
                  <a:ext cx="1534929" cy="55630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5" name="文本框 144">
                  <a:extLst>
                    <a:ext uri="{FF2B5EF4-FFF2-40B4-BE49-F238E27FC236}">
                      <a16:creationId xmlns:a16="http://schemas.microsoft.com/office/drawing/2014/main" id="{8E89ABF3-FFBD-C497-0E87-E86891B6C999}"/>
                    </a:ext>
                  </a:extLst>
                </p:cNvPr>
                <p:cNvSpPr txBox="1"/>
                <p:nvPr/>
              </p:nvSpPr>
              <p:spPr>
                <a:xfrm flipH="1">
                  <a:off x="4083969" y="1971646"/>
                  <a:ext cx="1534929" cy="5931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32" name="文本框 31">
                  <a:extLst>
                    <a:ext uri="{FF2B5EF4-FFF2-40B4-BE49-F238E27FC236}">
                      <a16:creationId xmlns:a16="http://schemas.microsoft.com/office/drawing/2014/main" id="{B847AA4B-AEDC-6EA6-C008-B38F3B1DF8A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4083969" y="1971646"/>
                  <a:ext cx="1534929" cy="59318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6" name="直接连接符 145">
              <a:extLst>
                <a:ext uri="{FF2B5EF4-FFF2-40B4-BE49-F238E27FC236}">
                  <a16:creationId xmlns:a16="http://schemas.microsoft.com/office/drawing/2014/main" id="{A7B86F76-A58D-A800-37FF-27E2100B9912}"/>
                </a:ext>
              </a:extLst>
            </p:cNvPr>
            <p:cNvCxnSpPr/>
            <p:nvPr/>
          </p:nvCxnSpPr>
          <p:spPr>
            <a:xfrm>
              <a:off x="3291872" y="3650418"/>
              <a:ext cx="517130" cy="19440"/>
            </a:xfrm>
            <a:prstGeom prst="line">
              <a:avLst/>
            </a:prstGeom>
            <a:ln w="76200">
              <a:solidFill>
                <a:srgbClr val="00B050">
                  <a:alpha val="43922"/>
                </a:srgbClr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7" name="文本框 146">
              <a:extLst>
                <a:ext uri="{FF2B5EF4-FFF2-40B4-BE49-F238E27FC236}">
                  <a16:creationId xmlns:a16="http://schemas.microsoft.com/office/drawing/2014/main" id="{BCFD580D-B1DA-9C06-7CB3-E3B0372F4C09}"/>
                </a:ext>
              </a:extLst>
            </p:cNvPr>
            <p:cNvSpPr txBox="1"/>
            <p:nvPr/>
          </p:nvSpPr>
          <p:spPr>
            <a:xfrm>
              <a:off x="5591134" y="3212059"/>
              <a:ext cx="397456" cy="5563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 i="1" dirty="0">
                  <a:latin typeface="Calibri" panose="020F0502020204030204" pitchFamily="34" charset="0"/>
                  <a:cs typeface="Calibri" panose="020F0502020204030204" pitchFamily="34" charset="0"/>
                </a:rPr>
                <a:t>n</a:t>
              </a:r>
              <a:endParaRPr lang="zh-CN" altLang="en-US" sz="2800" b="1" i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8" name="左大括号 147">
              <a:extLst>
                <a:ext uri="{FF2B5EF4-FFF2-40B4-BE49-F238E27FC236}">
                  <a16:creationId xmlns:a16="http://schemas.microsoft.com/office/drawing/2014/main" id="{21E51F0B-36CB-AC34-EA3E-E9A6A879404C}"/>
                </a:ext>
              </a:extLst>
            </p:cNvPr>
            <p:cNvSpPr/>
            <p:nvPr/>
          </p:nvSpPr>
          <p:spPr>
            <a:xfrm rot="16359577">
              <a:off x="2206210" y="3189730"/>
              <a:ext cx="112228" cy="1033558"/>
            </a:xfrm>
            <a:prstGeom prst="leftBrace">
              <a:avLst>
                <a:gd name="adj1" fmla="val 50864"/>
                <a:gd name="adj2" fmla="val 50000"/>
              </a:avLst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9" name="文本框 148">
                  <a:extLst>
                    <a:ext uri="{FF2B5EF4-FFF2-40B4-BE49-F238E27FC236}">
                      <a16:creationId xmlns:a16="http://schemas.microsoft.com/office/drawing/2014/main" id="{1AEEA9C0-D508-EE2A-433A-6E84C58646A9}"/>
                    </a:ext>
                  </a:extLst>
                </p:cNvPr>
                <p:cNvSpPr txBox="1"/>
                <p:nvPr/>
              </p:nvSpPr>
              <p:spPr>
                <a:xfrm rot="120000">
                  <a:off x="2005002" y="3688968"/>
                  <a:ext cx="903446" cy="4908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altLang="zh-CN" sz="2400" b="0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2400" b="1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altLang="zh-CN" sz="2400" b="1" i="1" dirty="0">
                            <a:latin typeface="Calibri" panose="020F0502020204030204" pitchFamily="34" charset="0"/>
                            <a:cs typeface="Calibri" panose="020F0502020204030204" pitchFamily="34" charset="0"/>
                          </a:rPr>
                          <m:t>n</m:t>
                        </m:r>
                        <m:r>
                          <a:rPr lang="en-US" altLang="zh-CN" sz="2400" b="1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)</m:t>
                        </m:r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36" name="文本框 35">
                  <a:extLst>
                    <a:ext uri="{FF2B5EF4-FFF2-40B4-BE49-F238E27FC236}">
                      <a16:creationId xmlns:a16="http://schemas.microsoft.com/office/drawing/2014/main" id="{EF502F4E-5905-8FE1-9E1D-FCB1A5CD3F8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20000">
                  <a:off x="2005002" y="3688968"/>
                  <a:ext cx="903446" cy="490855"/>
                </a:xfrm>
                <a:prstGeom prst="rect">
                  <a:avLst/>
                </a:prstGeom>
                <a:blipFill>
                  <a:blip r:embed="rId7"/>
                  <a:stretch>
                    <a:fillRect l="-2098" r="-6993" b="-15854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0" name="左大括号 149">
              <a:extLst>
                <a:ext uri="{FF2B5EF4-FFF2-40B4-BE49-F238E27FC236}">
                  <a16:creationId xmlns:a16="http://schemas.microsoft.com/office/drawing/2014/main" id="{6D11A8E3-5B66-7395-538C-EBB0ECA1623E}"/>
                </a:ext>
              </a:extLst>
            </p:cNvPr>
            <p:cNvSpPr/>
            <p:nvPr/>
          </p:nvSpPr>
          <p:spPr>
            <a:xfrm rot="16320000">
              <a:off x="4741434" y="3306405"/>
              <a:ext cx="112228" cy="1033558"/>
            </a:xfrm>
            <a:prstGeom prst="leftBrace">
              <a:avLst>
                <a:gd name="adj1" fmla="val 50864"/>
                <a:gd name="adj2" fmla="val 50000"/>
              </a:avLst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1" name="文本框 150">
                  <a:extLst>
                    <a:ext uri="{FF2B5EF4-FFF2-40B4-BE49-F238E27FC236}">
                      <a16:creationId xmlns:a16="http://schemas.microsoft.com/office/drawing/2014/main" id="{248D6316-0CA3-6E92-C2A5-50409B00CD2C}"/>
                    </a:ext>
                  </a:extLst>
                </p:cNvPr>
                <p:cNvSpPr txBox="1"/>
                <p:nvPr/>
              </p:nvSpPr>
              <p:spPr>
                <a:xfrm rot="120000">
                  <a:off x="4166895" y="3773000"/>
                  <a:ext cx="903446" cy="5224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altLang="zh-CN" sz="2400" b="0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CN" sz="2400" b="1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altLang="zh-CN" sz="2400" b="1" i="1" dirty="0">
                            <a:latin typeface="Calibri" panose="020F0502020204030204" pitchFamily="34" charset="0"/>
                            <a:cs typeface="Calibri" panose="020F0502020204030204" pitchFamily="34" charset="0"/>
                          </a:rPr>
                          <m:t>n</m:t>
                        </m:r>
                        <m:r>
                          <a:rPr lang="en-US" altLang="zh-CN" sz="2400" b="1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)</m:t>
                        </m:r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AA25EC97-F8E9-4063-F516-EC884455CFE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20000">
                  <a:off x="4166895" y="3773000"/>
                  <a:ext cx="903446" cy="522488"/>
                </a:xfrm>
                <a:prstGeom prst="rect">
                  <a:avLst/>
                </a:prstGeom>
                <a:blipFill>
                  <a:blip r:embed="rId8"/>
                  <a:stretch>
                    <a:fillRect l="-1399" r="-7692" b="-1034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2" name="左大括号 151">
              <a:extLst>
                <a:ext uri="{FF2B5EF4-FFF2-40B4-BE49-F238E27FC236}">
                  <a16:creationId xmlns:a16="http://schemas.microsoft.com/office/drawing/2014/main" id="{5AD0B989-E1E0-6E13-8DF1-AB98F19573C5}"/>
                </a:ext>
              </a:extLst>
            </p:cNvPr>
            <p:cNvSpPr/>
            <p:nvPr/>
          </p:nvSpPr>
          <p:spPr>
            <a:xfrm rot="5580000" flipV="1">
              <a:off x="3334894" y="2647266"/>
              <a:ext cx="457669" cy="1452951"/>
            </a:xfrm>
            <a:prstGeom prst="leftBrace">
              <a:avLst>
                <a:gd name="adj1" fmla="val 50864"/>
                <a:gd name="adj2" fmla="val 50000"/>
              </a:avLst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3" name="文本框 152">
                  <a:extLst>
                    <a:ext uri="{FF2B5EF4-FFF2-40B4-BE49-F238E27FC236}">
                      <a16:creationId xmlns:a16="http://schemas.microsoft.com/office/drawing/2014/main" id="{AC538301-94E9-20C6-F936-FF725574448D}"/>
                    </a:ext>
                  </a:extLst>
                </p:cNvPr>
                <p:cNvSpPr txBox="1"/>
                <p:nvPr/>
              </p:nvSpPr>
              <p:spPr>
                <a:xfrm rot="120000">
                  <a:off x="3143398" y="2690457"/>
                  <a:ext cx="903446" cy="4254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|"/>
                            <m:endChr m:val="|"/>
                            <m:ctrlPr>
                              <a:rPr lang="en-US" altLang="zh-CN" sz="2000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altLang="zh-CN" sz="2000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∆</m:t>
                            </m:r>
                            <m:r>
                              <m:rPr>
                                <m:nor/>
                              </m:rPr>
                              <a:rPr lang="en-US" altLang="zh-CN" sz="2000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∙ </m:t>
                            </m:r>
                            <m:r>
                              <m:rPr>
                                <m:nor/>
                              </m:rPr>
                              <a:rPr lang="en-US" altLang="zh-CN" sz="2000" b="1" i="1" dirty="0">
                                <a:latin typeface="Calibri" panose="020F0502020204030204" pitchFamily="34" charset="0"/>
                                <a:cs typeface="Calibri" panose="020F0502020204030204" pitchFamily="34" charset="0"/>
                              </a:rPr>
                              <m:t>n</m:t>
                            </m:r>
                          </m:e>
                        </m:d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40" name="文本框 39">
                  <a:extLst>
                    <a:ext uri="{FF2B5EF4-FFF2-40B4-BE49-F238E27FC236}">
                      <a16:creationId xmlns:a16="http://schemas.microsoft.com/office/drawing/2014/main" id="{6F6DA4C7-CF10-E6D3-9F06-BFB35A237B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20000">
                  <a:off x="3143398" y="2690457"/>
                  <a:ext cx="903446" cy="425408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4" name="组合 153">
            <a:extLst>
              <a:ext uri="{FF2B5EF4-FFF2-40B4-BE49-F238E27FC236}">
                <a16:creationId xmlns:a16="http://schemas.microsoft.com/office/drawing/2014/main" id="{2CA239B3-80B8-364C-A295-DBD0F6513606}"/>
              </a:ext>
            </a:extLst>
          </p:cNvPr>
          <p:cNvGrpSpPr/>
          <p:nvPr/>
        </p:nvGrpSpPr>
        <p:grpSpPr>
          <a:xfrm>
            <a:off x="6480573" y="2691548"/>
            <a:ext cx="4493158" cy="2690040"/>
            <a:chOff x="6414533" y="1952502"/>
            <a:chExt cx="4777252" cy="2860126"/>
          </a:xfrm>
        </p:grpSpPr>
        <p:sp>
          <p:nvSpPr>
            <p:cNvPr id="155" name="椭圆 154">
              <a:extLst>
                <a:ext uri="{FF2B5EF4-FFF2-40B4-BE49-F238E27FC236}">
                  <a16:creationId xmlns:a16="http://schemas.microsoft.com/office/drawing/2014/main" id="{90A5863D-5CCB-C993-7465-01AE00CB7AF6}"/>
                </a:ext>
              </a:extLst>
            </p:cNvPr>
            <p:cNvSpPr/>
            <p:nvPr/>
          </p:nvSpPr>
          <p:spPr>
            <a:xfrm rot="2248874">
              <a:off x="8897965" y="2724549"/>
              <a:ext cx="1110542" cy="1924298"/>
            </a:xfrm>
            <a:prstGeom prst="ellipse">
              <a:avLst/>
            </a:prstGeom>
            <a:solidFill>
              <a:srgbClr val="EEF2F9">
                <a:alpha val="65098"/>
              </a:srgb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156" name="椭圆 155">
              <a:extLst>
                <a:ext uri="{FF2B5EF4-FFF2-40B4-BE49-F238E27FC236}">
                  <a16:creationId xmlns:a16="http://schemas.microsoft.com/office/drawing/2014/main" id="{9DC7B00E-5C28-9EE3-05AB-22EBC4B80C68}"/>
                </a:ext>
              </a:extLst>
            </p:cNvPr>
            <p:cNvSpPr/>
            <p:nvPr/>
          </p:nvSpPr>
          <p:spPr>
            <a:xfrm rot="19903330">
              <a:off x="7332471" y="2397028"/>
              <a:ext cx="1188000" cy="2415600"/>
            </a:xfrm>
            <a:prstGeom prst="ellipse">
              <a:avLst/>
            </a:prstGeom>
            <a:solidFill>
              <a:srgbClr val="EEF2F9">
                <a:alpha val="65098"/>
              </a:srgb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cxnSp>
          <p:nvCxnSpPr>
            <p:cNvPr id="157" name="直接连接符 156">
              <a:extLst>
                <a:ext uri="{FF2B5EF4-FFF2-40B4-BE49-F238E27FC236}">
                  <a16:creationId xmlns:a16="http://schemas.microsoft.com/office/drawing/2014/main" id="{5C46F51C-B146-0E0B-4A3D-24CA0DFD29ED}"/>
                </a:ext>
              </a:extLst>
            </p:cNvPr>
            <p:cNvCxnSpPr/>
            <p:nvPr/>
          </p:nvCxnSpPr>
          <p:spPr>
            <a:xfrm>
              <a:off x="6414533" y="3550492"/>
              <a:ext cx="4777252" cy="209565"/>
            </a:xfrm>
            <a:prstGeom prst="line">
              <a:avLst/>
            </a:prstGeom>
            <a:ln w="571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8" name="直接连接符 157">
              <a:extLst>
                <a:ext uri="{FF2B5EF4-FFF2-40B4-BE49-F238E27FC236}">
                  <a16:creationId xmlns:a16="http://schemas.microsoft.com/office/drawing/2014/main" id="{62D48FCF-7001-94C0-A6BD-6A1BD0A0FA9F}"/>
                </a:ext>
              </a:extLst>
            </p:cNvPr>
            <p:cNvCxnSpPr/>
            <p:nvPr/>
          </p:nvCxnSpPr>
          <p:spPr>
            <a:xfrm flipV="1">
              <a:off x="7113856" y="2869674"/>
              <a:ext cx="23649" cy="707884"/>
            </a:xfrm>
            <a:prstGeom prst="line">
              <a:avLst/>
            </a:prstGeom>
            <a:ln w="38100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9" name="直接连接符 158">
              <a:extLst>
                <a:ext uri="{FF2B5EF4-FFF2-40B4-BE49-F238E27FC236}">
                  <a16:creationId xmlns:a16="http://schemas.microsoft.com/office/drawing/2014/main" id="{A7324473-8283-5494-A190-FCB0488095D0}"/>
                </a:ext>
              </a:extLst>
            </p:cNvPr>
            <p:cNvCxnSpPr/>
            <p:nvPr/>
          </p:nvCxnSpPr>
          <p:spPr>
            <a:xfrm flipV="1">
              <a:off x="10197131" y="3259049"/>
              <a:ext cx="13885" cy="469126"/>
            </a:xfrm>
            <a:prstGeom prst="line">
              <a:avLst/>
            </a:prstGeom>
            <a:ln w="38100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0" name="直接连接符 159">
              <a:extLst>
                <a:ext uri="{FF2B5EF4-FFF2-40B4-BE49-F238E27FC236}">
                  <a16:creationId xmlns:a16="http://schemas.microsoft.com/office/drawing/2014/main" id="{564E432E-3A34-C34E-7DDB-AED6DF852935}"/>
                </a:ext>
              </a:extLst>
            </p:cNvPr>
            <p:cNvCxnSpPr/>
            <p:nvPr/>
          </p:nvCxnSpPr>
          <p:spPr>
            <a:xfrm flipV="1">
              <a:off x="8709640" y="3666246"/>
              <a:ext cx="22843" cy="598962"/>
            </a:xfrm>
            <a:prstGeom prst="line">
              <a:avLst/>
            </a:prstGeom>
            <a:ln w="38100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1" name="直接连接符 160">
              <a:extLst>
                <a:ext uri="{FF2B5EF4-FFF2-40B4-BE49-F238E27FC236}">
                  <a16:creationId xmlns:a16="http://schemas.microsoft.com/office/drawing/2014/main" id="{38B627F0-B600-30D6-1255-270016F54448}"/>
                </a:ext>
              </a:extLst>
            </p:cNvPr>
            <p:cNvCxnSpPr/>
            <p:nvPr/>
          </p:nvCxnSpPr>
          <p:spPr>
            <a:xfrm>
              <a:off x="7111679" y="3580965"/>
              <a:ext cx="1620804" cy="71073"/>
            </a:xfrm>
            <a:prstGeom prst="line">
              <a:avLst/>
            </a:prstGeom>
            <a:ln w="76200">
              <a:solidFill>
                <a:srgbClr val="FF0000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2" name="直接连接符 161">
              <a:extLst>
                <a:ext uri="{FF2B5EF4-FFF2-40B4-BE49-F238E27FC236}">
                  <a16:creationId xmlns:a16="http://schemas.microsoft.com/office/drawing/2014/main" id="{32C6D187-9540-4164-267C-D823D86C5F6C}"/>
                </a:ext>
              </a:extLst>
            </p:cNvPr>
            <p:cNvCxnSpPr/>
            <p:nvPr/>
          </p:nvCxnSpPr>
          <p:spPr>
            <a:xfrm>
              <a:off x="8733259" y="3653366"/>
              <a:ext cx="1477757" cy="67553"/>
            </a:xfrm>
            <a:prstGeom prst="line">
              <a:avLst/>
            </a:prstGeom>
            <a:ln w="76200">
              <a:solidFill>
                <a:srgbClr val="00B050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3" name="椭圆 162">
              <a:extLst>
                <a:ext uri="{FF2B5EF4-FFF2-40B4-BE49-F238E27FC236}">
                  <a16:creationId xmlns:a16="http://schemas.microsoft.com/office/drawing/2014/main" id="{B5FFD1C2-226E-B1F7-15FC-A3E9E6D89CFF}"/>
                </a:ext>
              </a:extLst>
            </p:cNvPr>
            <p:cNvSpPr/>
            <p:nvPr/>
          </p:nvSpPr>
          <p:spPr>
            <a:xfrm rot="552204">
              <a:off x="7893894" y="3557969"/>
              <a:ext cx="101600" cy="1008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164" name="椭圆 163">
              <a:extLst>
                <a:ext uri="{FF2B5EF4-FFF2-40B4-BE49-F238E27FC236}">
                  <a16:creationId xmlns:a16="http://schemas.microsoft.com/office/drawing/2014/main" id="{4F05AEDE-4714-8B4E-4469-3B249CFEF174}"/>
                </a:ext>
              </a:extLst>
            </p:cNvPr>
            <p:cNvSpPr/>
            <p:nvPr/>
          </p:nvSpPr>
          <p:spPr>
            <a:xfrm rot="2248874">
              <a:off x="9402436" y="3636298"/>
              <a:ext cx="101600" cy="1008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5" name="文本框 164">
                  <a:extLst>
                    <a:ext uri="{FF2B5EF4-FFF2-40B4-BE49-F238E27FC236}">
                      <a16:creationId xmlns:a16="http://schemas.microsoft.com/office/drawing/2014/main" id="{FF928F78-3FD5-43C7-019D-934127836A26}"/>
                    </a:ext>
                  </a:extLst>
                </p:cNvPr>
                <p:cNvSpPr txBox="1"/>
                <p:nvPr/>
              </p:nvSpPr>
              <p:spPr>
                <a:xfrm>
                  <a:off x="9269368" y="3029276"/>
                  <a:ext cx="617796" cy="59966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b="1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CN" sz="2800" b="1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𝒄</m:t>
                            </m:r>
                          </m:e>
                          <m:sub>
                            <m:r>
                              <a:rPr lang="en-US" altLang="zh-CN" sz="2800" b="1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𝒋</m:t>
                            </m:r>
                          </m:sub>
                        </m:sSub>
                      </m:oMath>
                    </m:oMathPara>
                  </a14:m>
                  <a:endParaRPr sz="2000" dirty="0"/>
                </a:p>
              </p:txBody>
            </p:sp>
          </mc:Choice>
          <mc:Fallback xmlns="">
            <p:sp>
              <p:nvSpPr>
                <p:cNvPr id="51" name="文本框 50">
                  <a:extLst>
                    <a:ext uri="{FF2B5EF4-FFF2-40B4-BE49-F238E27FC236}">
                      <a16:creationId xmlns:a16="http://schemas.microsoft.com/office/drawing/2014/main" id="{665CB210-4DCA-4BDA-A794-9DD46142A1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69368" y="3029276"/>
                  <a:ext cx="617796" cy="59966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6" name="文本框 165">
                  <a:extLst>
                    <a:ext uri="{FF2B5EF4-FFF2-40B4-BE49-F238E27FC236}">
                      <a16:creationId xmlns:a16="http://schemas.microsoft.com/office/drawing/2014/main" id="{8DC61656-A47D-66A1-DB6A-97FD7E1C76F6}"/>
                    </a:ext>
                  </a:extLst>
                </p:cNvPr>
                <p:cNvSpPr txBox="1"/>
                <p:nvPr/>
              </p:nvSpPr>
              <p:spPr>
                <a:xfrm>
                  <a:off x="7500451" y="2983500"/>
                  <a:ext cx="612683" cy="55630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b="1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CN" sz="2800" b="1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𝒄</m:t>
                            </m:r>
                          </m:e>
                          <m:sub>
                            <m:r>
                              <a:rPr lang="en-US" altLang="zh-CN" sz="2800" b="1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𝒊</m:t>
                            </m:r>
                          </m:sub>
                        </m:sSub>
                      </m:oMath>
                    </m:oMathPara>
                  </a14:m>
                  <a:endParaRPr sz="2000" dirty="0"/>
                </a:p>
              </p:txBody>
            </p:sp>
          </mc:Choice>
          <mc:Fallback xmlns="">
            <p:sp>
              <p:nvSpPr>
                <p:cNvPr id="52" name="文本框 51">
                  <a:extLst>
                    <a:ext uri="{FF2B5EF4-FFF2-40B4-BE49-F238E27FC236}">
                      <a16:creationId xmlns:a16="http://schemas.microsoft.com/office/drawing/2014/main" id="{F32BD0CF-8BAA-EC1C-3ADA-D1A031370B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00451" y="2983500"/>
                  <a:ext cx="612683" cy="55630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7" name="文本框 166">
                  <a:extLst>
                    <a:ext uri="{FF2B5EF4-FFF2-40B4-BE49-F238E27FC236}">
                      <a16:creationId xmlns:a16="http://schemas.microsoft.com/office/drawing/2014/main" id="{85F95AFE-0875-0B0E-D45E-BCA336E59372}"/>
                    </a:ext>
                  </a:extLst>
                </p:cNvPr>
                <p:cNvSpPr txBox="1"/>
                <p:nvPr/>
              </p:nvSpPr>
              <p:spPr>
                <a:xfrm flipH="1">
                  <a:off x="9236020" y="1960961"/>
                  <a:ext cx="1534929" cy="5931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53" name="文本框 52">
                  <a:extLst>
                    <a:ext uri="{FF2B5EF4-FFF2-40B4-BE49-F238E27FC236}">
                      <a16:creationId xmlns:a16="http://schemas.microsoft.com/office/drawing/2014/main" id="{02FFA6DE-F0C8-14FE-E418-E36A2590FF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9236020" y="1960961"/>
                  <a:ext cx="1534929" cy="593186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8" name="文本框 167">
              <a:extLst>
                <a:ext uri="{FF2B5EF4-FFF2-40B4-BE49-F238E27FC236}">
                  <a16:creationId xmlns:a16="http://schemas.microsoft.com/office/drawing/2014/main" id="{491C8FBF-5063-E45D-301F-5EC195861E46}"/>
                </a:ext>
              </a:extLst>
            </p:cNvPr>
            <p:cNvSpPr txBox="1"/>
            <p:nvPr/>
          </p:nvSpPr>
          <p:spPr>
            <a:xfrm>
              <a:off x="10743185" y="3201374"/>
              <a:ext cx="397456" cy="5563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 i="1" dirty="0">
                  <a:latin typeface="Calibri" panose="020F0502020204030204" pitchFamily="34" charset="0"/>
                  <a:cs typeface="Calibri" panose="020F0502020204030204" pitchFamily="34" charset="0"/>
                </a:rPr>
                <a:t>n</a:t>
              </a:r>
              <a:endParaRPr lang="zh-CN" altLang="en-US" sz="2800" b="1" i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9" name="左大括号 168">
              <a:extLst>
                <a:ext uri="{FF2B5EF4-FFF2-40B4-BE49-F238E27FC236}">
                  <a16:creationId xmlns:a16="http://schemas.microsoft.com/office/drawing/2014/main" id="{CC6FF4AC-CF8C-B85F-9D14-29B92705A9F1}"/>
                </a:ext>
              </a:extLst>
            </p:cNvPr>
            <p:cNvSpPr/>
            <p:nvPr/>
          </p:nvSpPr>
          <p:spPr>
            <a:xfrm rot="16359577">
              <a:off x="7465697" y="3292091"/>
              <a:ext cx="112709" cy="817949"/>
            </a:xfrm>
            <a:prstGeom prst="leftBrace">
              <a:avLst>
                <a:gd name="adj1" fmla="val 50864"/>
                <a:gd name="adj2" fmla="val 50000"/>
              </a:avLst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0" name="文本框 169">
                  <a:extLst>
                    <a:ext uri="{FF2B5EF4-FFF2-40B4-BE49-F238E27FC236}">
                      <a16:creationId xmlns:a16="http://schemas.microsoft.com/office/drawing/2014/main" id="{488D7E29-713E-70A1-AA93-D1529C825333}"/>
                    </a:ext>
                  </a:extLst>
                </p:cNvPr>
                <p:cNvSpPr txBox="1"/>
                <p:nvPr/>
              </p:nvSpPr>
              <p:spPr>
                <a:xfrm rot="120000">
                  <a:off x="7425243" y="3708459"/>
                  <a:ext cx="903446" cy="4908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altLang="zh-CN" sz="2400" b="0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′</m:t>
                        </m:r>
                        <m:r>
                          <a:rPr lang="en-US" altLang="zh-CN" sz="2400" b="1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altLang="zh-CN" sz="2400" b="1" i="1" dirty="0">
                            <a:latin typeface="Calibri" panose="020F0502020204030204" pitchFamily="34" charset="0"/>
                            <a:cs typeface="Calibri" panose="020F0502020204030204" pitchFamily="34" charset="0"/>
                          </a:rPr>
                          <m:t>n</m:t>
                        </m:r>
                        <m:r>
                          <a:rPr lang="en-US" altLang="zh-CN" sz="2400" b="1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)</m:t>
                        </m:r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56" name="文本框 55">
                  <a:extLst>
                    <a:ext uri="{FF2B5EF4-FFF2-40B4-BE49-F238E27FC236}">
                      <a16:creationId xmlns:a16="http://schemas.microsoft.com/office/drawing/2014/main" id="{B7E8212A-F6B7-75E1-E301-FF8E6B07FCA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20000">
                  <a:off x="7425243" y="3708459"/>
                  <a:ext cx="903446" cy="490855"/>
                </a:xfrm>
                <a:prstGeom prst="rect">
                  <a:avLst/>
                </a:prstGeom>
                <a:blipFill>
                  <a:blip r:embed="rId13"/>
                  <a:stretch>
                    <a:fillRect l="-1399" r="-16783" b="-17284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1" name="左大括号 170">
              <a:extLst>
                <a:ext uri="{FF2B5EF4-FFF2-40B4-BE49-F238E27FC236}">
                  <a16:creationId xmlns:a16="http://schemas.microsoft.com/office/drawing/2014/main" id="{13D69CA8-A788-99E4-C24C-AB594A0A3A40}"/>
                </a:ext>
              </a:extLst>
            </p:cNvPr>
            <p:cNvSpPr/>
            <p:nvPr/>
          </p:nvSpPr>
          <p:spPr>
            <a:xfrm rot="16320000">
              <a:off x="9760482" y="3424159"/>
              <a:ext cx="110979" cy="766098"/>
            </a:xfrm>
            <a:prstGeom prst="leftBrace">
              <a:avLst>
                <a:gd name="adj1" fmla="val 50864"/>
                <a:gd name="adj2" fmla="val 50000"/>
              </a:avLst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2" name="文本框 171">
                  <a:extLst>
                    <a:ext uri="{FF2B5EF4-FFF2-40B4-BE49-F238E27FC236}">
                      <a16:creationId xmlns:a16="http://schemas.microsoft.com/office/drawing/2014/main" id="{BE1CB3AA-8E56-1A9C-AE1C-1F83692171DC}"/>
                    </a:ext>
                  </a:extLst>
                </p:cNvPr>
                <p:cNvSpPr txBox="1"/>
                <p:nvPr/>
              </p:nvSpPr>
              <p:spPr>
                <a:xfrm rot="120000">
                  <a:off x="9311078" y="3811419"/>
                  <a:ext cx="903446" cy="5224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altLang="zh-CN" sz="2400" b="0" i="1" dirty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′</m:t>
                        </m:r>
                        <m:r>
                          <a:rPr lang="en-US" altLang="zh-CN" sz="2400" b="1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altLang="zh-CN" sz="2400" b="1" i="1" dirty="0">
                            <a:latin typeface="Calibri" panose="020F0502020204030204" pitchFamily="34" charset="0"/>
                            <a:cs typeface="Calibri" panose="020F0502020204030204" pitchFamily="34" charset="0"/>
                          </a:rPr>
                          <m:t>n</m:t>
                        </m:r>
                        <m:r>
                          <a:rPr lang="en-US" altLang="zh-CN" sz="2400" b="1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)</m:t>
                        </m:r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58" name="文本框 57">
                  <a:extLst>
                    <a:ext uri="{FF2B5EF4-FFF2-40B4-BE49-F238E27FC236}">
                      <a16:creationId xmlns:a16="http://schemas.microsoft.com/office/drawing/2014/main" id="{167B0EC7-E54A-4B20-75CE-A45CDBCC2A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20000">
                  <a:off x="9311078" y="3811419"/>
                  <a:ext cx="903446" cy="522488"/>
                </a:xfrm>
                <a:prstGeom prst="rect">
                  <a:avLst/>
                </a:prstGeom>
                <a:blipFill>
                  <a:blip r:embed="rId14"/>
                  <a:stretch>
                    <a:fillRect l="-1399" r="-16783" b="-11494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3" name="文本框 172">
                  <a:extLst>
                    <a:ext uri="{FF2B5EF4-FFF2-40B4-BE49-F238E27FC236}">
                      <a16:creationId xmlns:a16="http://schemas.microsoft.com/office/drawing/2014/main" id="{F26564EE-9585-CEC8-EDB4-94EFEDD9EBED}"/>
                    </a:ext>
                  </a:extLst>
                </p:cNvPr>
                <p:cNvSpPr txBox="1"/>
                <p:nvPr/>
              </p:nvSpPr>
              <p:spPr>
                <a:xfrm flipH="1">
                  <a:off x="6995824" y="1952502"/>
                  <a:ext cx="1534929" cy="55630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zh-CN" altLang="en-US" sz="2800" dirty="0"/>
                </a:p>
              </p:txBody>
            </p:sp>
          </mc:Choice>
          <mc:Fallback xmlns="">
            <p:sp>
              <p:nvSpPr>
                <p:cNvPr id="59" name="文本框 58">
                  <a:extLst>
                    <a:ext uri="{FF2B5EF4-FFF2-40B4-BE49-F238E27FC236}">
                      <a16:creationId xmlns:a16="http://schemas.microsoft.com/office/drawing/2014/main" id="{189DF5C8-7A8C-01F0-3274-2636AB609F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6995824" y="1952502"/>
                  <a:ext cx="1534929" cy="55630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4" name="左大括号 173">
              <a:extLst>
                <a:ext uri="{FF2B5EF4-FFF2-40B4-BE49-F238E27FC236}">
                  <a16:creationId xmlns:a16="http://schemas.microsoft.com/office/drawing/2014/main" id="{37DE5F73-E29F-53A7-C500-0BD75DAAD1B8}"/>
                </a:ext>
              </a:extLst>
            </p:cNvPr>
            <p:cNvSpPr/>
            <p:nvPr/>
          </p:nvSpPr>
          <p:spPr>
            <a:xfrm rot="5580000" flipV="1">
              <a:off x="8480421" y="2628248"/>
              <a:ext cx="457669" cy="1452951"/>
            </a:xfrm>
            <a:prstGeom prst="leftBrace">
              <a:avLst>
                <a:gd name="adj1" fmla="val 50864"/>
                <a:gd name="adj2" fmla="val 50000"/>
              </a:avLst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5" name="文本框 174">
                  <a:extLst>
                    <a:ext uri="{FF2B5EF4-FFF2-40B4-BE49-F238E27FC236}">
                      <a16:creationId xmlns:a16="http://schemas.microsoft.com/office/drawing/2014/main" id="{27DFF0E2-CBDA-7B69-5194-8A5930B87F1C}"/>
                    </a:ext>
                  </a:extLst>
                </p:cNvPr>
                <p:cNvSpPr txBox="1"/>
                <p:nvPr/>
              </p:nvSpPr>
              <p:spPr>
                <a:xfrm rot="120000">
                  <a:off x="8288926" y="2671439"/>
                  <a:ext cx="903446" cy="4254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|"/>
                            <m:endChr m:val="|"/>
                            <m:ctrlPr>
                              <a:rPr lang="en-US" altLang="zh-CN" sz="2000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altLang="zh-CN" sz="2000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∆</m:t>
                            </m:r>
                            <m:r>
                              <m:rPr>
                                <m:nor/>
                              </m:rPr>
                              <a:rPr lang="en-US" altLang="zh-CN" sz="2000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∙ </m:t>
                            </m:r>
                            <m:r>
                              <m:rPr>
                                <m:nor/>
                              </m:rPr>
                              <a:rPr lang="en-US" altLang="zh-CN" sz="2000" b="1" i="1" dirty="0">
                                <a:latin typeface="Calibri" panose="020F0502020204030204" pitchFamily="34" charset="0"/>
                                <a:cs typeface="Calibri" panose="020F0502020204030204" pitchFamily="34" charset="0"/>
                              </a:rPr>
                              <m:t>n</m:t>
                            </m:r>
                          </m:e>
                        </m:d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61" name="文本框 60">
                  <a:extLst>
                    <a:ext uri="{FF2B5EF4-FFF2-40B4-BE49-F238E27FC236}">
                      <a16:creationId xmlns:a16="http://schemas.microsoft.com/office/drawing/2014/main" id="{2494F7A5-510F-5429-CCCE-2BA47CE56F4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20000">
                  <a:off x="8288926" y="2671439"/>
                  <a:ext cx="903446" cy="425408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6286343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17C1B-EB19-27C0-037F-410678FFE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A060AD34-40D5-6877-25EE-1FE2EAA60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>
                <a:ea typeface="Calibri" panose="020F0502020204030204" pitchFamily="34" charset="0"/>
              </a:rPr>
              <a:t>Stage 2: Fabrication-Aware Implicit Pore Modeling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433E46A-7E5B-88EE-A32D-40A02B0FA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2026/7/6</a:t>
            </a:fld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B344EE5-B6E7-F613-745E-82CCBF356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67E584F-97D8-06D1-D485-7F019BF31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>
                <a:latin typeface="Calibri" panose="020F0502020204030204" pitchFamily="34" charset="0"/>
                <a:cs typeface="Calibri" panose="020F0502020204030204" pitchFamily="34" charset="0"/>
              </a:rPr>
              <a:t>22</a:t>
            </a:fld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64993F8-B833-21C2-F1FB-857D4FFF5532}"/>
              </a:ext>
            </a:extLst>
          </p:cNvPr>
          <p:cNvSpPr txBox="1"/>
          <p:nvPr/>
        </p:nvSpPr>
        <p:spPr>
          <a:xfrm>
            <a:off x="678839" y="1633996"/>
            <a:ext cx="1133252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200" b="1" dirty="0">
                <a:solidFill>
                  <a:srgbClr val="9C00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Implicit Field Extraction</a:t>
            </a:r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id="{694939D9-351F-E7F3-1080-C921005DF775}"/>
              </a:ext>
            </a:extLst>
          </p:cNvPr>
          <p:cNvSpPr txBox="1"/>
          <p:nvPr/>
        </p:nvSpPr>
        <p:spPr>
          <a:xfrm>
            <a:off x="650331" y="1072355"/>
            <a:ext cx="55148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Gaussian Implicit Modeling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7A636B6-183B-91B2-460E-BFD58BC070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21" t="6339" r="24851" b="8105"/>
          <a:stretch>
            <a:fillRect/>
          </a:stretch>
        </p:blipFill>
        <p:spPr>
          <a:xfrm>
            <a:off x="7612391" y="1919900"/>
            <a:ext cx="1912609" cy="268987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322F80F-4B5F-787D-CE58-C06ACD00E3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20" y="2162271"/>
            <a:ext cx="5836920" cy="253698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B9B0322-2E2C-A7C3-FF0F-E46964623C2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19" t="9023" r="26793" b="7643"/>
          <a:stretch>
            <a:fillRect/>
          </a:stretch>
        </p:blipFill>
        <p:spPr>
          <a:xfrm>
            <a:off x="10074662" y="1887539"/>
            <a:ext cx="1912609" cy="2644160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3BC9E297-08D6-54FE-13BE-E6B1039CE86C}"/>
              </a:ext>
            </a:extLst>
          </p:cNvPr>
          <p:cNvGrpSpPr/>
          <p:nvPr/>
        </p:nvGrpSpPr>
        <p:grpSpPr>
          <a:xfrm>
            <a:off x="650331" y="4195410"/>
            <a:ext cx="8806777" cy="1668618"/>
            <a:chOff x="520699" y="3800119"/>
            <a:chExt cx="8806777" cy="1668618"/>
          </a:xfrm>
        </p:grpSpPr>
        <p:sp>
          <p:nvSpPr>
            <p:cNvPr id="21" name="箭头: 下 20">
              <a:extLst>
                <a:ext uri="{FF2B5EF4-FFF2-40B4-BE49-F238E27FC236}">
                  <a16:creationId xmlns:a16="http://schemas.microsoft.com/office/drawing/2014/main" id="{45B5B728-8AD5-9473-B7F8-E2F554F4BEC3}"/>
                </a:ext>
              </a:extLst>
            </p:cNvPr>
            <p:cNvSpPr/>
            <p:nvPr/>
          </p:nvSpPr>
          <p:spPr>
            <a:xfrm>
              <a:off x="4598967" y="3800119"/>
              <a:ext cx="325120" cy="1114587"/>
            </a:xfrm>
            <a:prstGeom prst="downArrow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79AB4111-D976-272D-632E-E8D9F3CEC9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0699" y="4959254"/>
              <a:ext cx="8806777" cy="509483"/>
            </a:xfrm>
            <a:prstGeom prst="rect">
              <a:avLst/>
            </a:prstGeom>
          </p:spPr>
        </p:pic>
      </p:grpSp>
      <p:sp>
        <p:nvSpPr>
          <p:cNvPr id="23" name="箭头: 下 22">
            <a:extLst>
              <a:ext uri="{FF2B5EF4-FFF2-40B4-BE49-F238E27FC236}">
                <a16:creationId xmlns:a16="http://schemas.microsoft.com/office/drawing/2014/main" id="{0EF3E992-3F20-A792-ACE2-CAA4CDDC4B67}"/>
              </a:ext>
            </a:extLst>
          </p:cNvPr>
          <p:cNvSpPr/>
          <p:nvPr/>
        </p:nvSpPr>
        <p:spPr>
          <a:xfrm rot="16200000">
            <a:off x="9626698" y="3076020"/>
            <a:ext cx="325120" cy="522619"/>
          </a:xfrm>
          <a:prstGeom prst="downArrow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0383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0A7FE-4889-B651-4918-980A811B4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6DE8CE3A-5EDF-D43B-0DC3-8E53C22A1FCE}"/>
              </a:ext>
            </a:extLst>
          </p:cNvPr>
          <p:cNvGrpSpPr/>
          <p:nvPr/>
        </p:nvGrpSpPr>
        <p:grpSpPr>
          <a:xfrm>
            <a:off x="2196692" y="1938556"/>
            <a:ext cx="1857334" cy="2410808"/>
            <a:chOff x="22390842" y="603484"/>
            <a:chExt cx="1582990" cy="1963764"/>
          </a:xfrm>
        </p:grpSpPr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9C0AE7F2-88EB-E208-B96B-ABA925A9D4F7}"/>
                </a:ext>
              </a:extLst>
            </p:cNvPr>
            <p:cNvSpPr/>
            <p:nvPr/>
          </p:nvSpPr>
          <p:spPr>
            <a:xfrm>
              <a:off x="22390842" y="603484"/>
              <a:ext cx="1582990" cy="1963764"/>
            </a:xfrm>
            <a:prstGeom prst="roundRect">
              <a:avLst>
                <a:gd name="adj" fmla="val 6744"/>
              </a:avLst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对话气泡: 圆角矩形 17">
              <a:extLst>
                <a:ext uri="{FF2B5EF4-FFF2-40B4-BE49-F238E27FC236}">
                  <a16:creationId xmlns:a16="http://schemas.microsoft.com/office/drawing/2014/main" id="{BB92EFDF-C827-930F-B869-A0CFB0D393A3}"/>
                </a:ext>
              </a:extLst>
            </p:cNvPr>
            <p:cNvSpPr/>
            <p:nvPr/>
          </p:nvSpPr>
          <p:spPr>
            <a:xfrm>
              <a:off x="22421850" y="635001"/>
              <a:ext cx="1465263" cy="1898651"/>
            </a:xfrm>
            <a:prstGeom prst="wedgeRoundRectCallout">
              <a:avLst>
                <a:gd name="adj1" fmla="val -63338"/>
                <a:gd name="adj2" fmla="val 20043"/>
                <a:gd name="adj3" fmla="val 16667"/>
              </a:avLst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289DECA0-71BD-3E89-BFCA-6D69FF825C78}"/>
                </a:ext>
              </a:extLst>
            </p:cNvPr>
            <p:cNvSpPr/>
            <p:nvPr/>
          </p:nvSpPr>
          <p:spPr>
            <a:xfrm>
              <a:off x="22399698" y="623888"/>
              <a:ext cx="1522413" cy="1930399"/>
            </a:xfrm>
            <a:prstGeom prst="roundRect">
              <a:avLst>
                <a:gd name="adj" fmla="val 674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标题 2">
            <a:extLst>
              <a:ext uri="{FF2B5EF4-FFF2-40B4-BE49-F238E27FC236}">
                <a16:creationId xmlns:a16="http://schemas.microsoft.com/office/drawing/2014/main" id="{4E239BB8-DE38-D542-DC93-BECD6B471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/>
              <a:t>Stage 3: Support-Free Optimization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8F0DB86-8ABD-EFA6-B490-97576A7A8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/>
              <a:t>2026/7/6</a:t>
            </a:fld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68E30D7-3ECD-6A30-64F2-4D1C163CD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23</a:t>
            </a:fld>
            <a:endParaRPr lang="zh-CN" altLang="en-US" dirty="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EBA3AD2F-516C-05B7-E756-E8A964885569}"/>
              </a:ext>
            </a:extLst>
          </p:cNvPr>
          <p:cNvSpPr txBox="1"/>
          <p:nvPr/>
        </p:nvSpPr>
        <p:spPr>
          <a:xfrm>
            <a:off x="650330" y="1072355"/>
            <a:ext cx="92556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Differentiable Layer-wise AM Filter &amp; Support-Free Optimization</a:t>
            </a:r>
          </a:p>
        </p:txBody>
      </p:sp>
      <p:sp>
        <p:nvSpPr>
          <p:cNvPr id="7" name="页脚占位符 4">
            <a:extLst>
              <a:ext uri="{FF2B5EF4-FFF2-40B4-BE49-F238E27FC236}">
                <a16:creationId xmlns:a16="http://schemas.microsoft.com/office/drawing/2014/main" id="{6D10BBDA-FD49-9477-D414-0395BC26F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83350"/>
            <a:ext cx="4114800" cy="365125"/>
          </a:xfrm>
        </p:spPr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D8D9126-8498-7523-B500-348D947551E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6" t="8088" r="26592" b="8579"/>
          <a:stretch>
            <a:fillRect/>
          </a:stretch>
        </p:blipFill>
        <p:spPr>
          <a:xfrm>
            <a:off x="9956758" y="1985255"/>
            <a:ext cx="1709548" cy="238631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9773204-E21A-DF86-5F83-A12FECF051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19" t="9023" r="26793" b="7643"/>
          <a:stretch>
            <a:fillRect/>
          </a:stretch>
        </p:blipFill>
        <p:spPr>
          <a:xfrm>
            <a:off x="442867" y="1969505"/>
            <a:ext cx="1726099" cy="2386312"/>
          </a:xfrm>
          <a:prstGeom prst="rect">
            <a:avLst/>
          </a:prstGeom>
        </p:spPr>
      </p:pic>
      <p:grpSp>
        <p:nvGrpSpPr>
          <p:cNvPr id="21" name="组合 20">
            <a:extLst>
              <a:ext uri="{FF2B5EF4-FFF2-40B4-BE49-F238E27FC236}">
                <a16:creationId xmlns:a16="http://schemas.microsoft.com/office/drawing/2014/main" id="{2FEB5AB2-E5C8-0B7D-408E-42C6D7745114}"/>
              </a:ext>
            </a:extLst>
          </p:cNvPr>
          <p:cNvGrpSpPr/>
          <p:nvPr/>
        </p:nvGrpSpPr>
        <p:grpSpPr>
          <a:xfrm>
            <a:off x="7998311" y="1985255"/>
            <a:ext cx="1813560" cy="2386312"/>
            <a:chOff x="16354075" y="5756363"/>
            <a:chExt cx="1488202" cy="1963764"/>
          </a:xfrm>
        </p:grpSpPr>
        <p:sp>
          <p:nvSpPr>
            <p:cNvPr id="22" name="矩形: 圆角 21">
              <a:extLst>
                <a:ext uri="{FF2B5EF4-FFF2-40B4-BE49-F238E27FC236}">
                  <a16:creationId xmlns:a16="http://schemas.microsoft.com/office/drawing/2014/main" id="{0988FDC5-3C67-2C18-0DAE-C7759C0F79E8}"/>
                </a:ext>
              </a:extLst>
            </p:cNvPr>
            <p:cNvSpPr/>
            <p:nvPr/>
          </p:nvSpPr>
          <p:spPr>
            <a:xfrm>
              <a:off x="16354075" y="5756363"/>
              <a:ext cx="1488202" cy="1963764"/>
            </a:xfrm>
            <a:prstGeom prst="roundRect">
              <a:avLst>
                <a:gd name="adj" fmla="val 6744"/>
              </a:avLst>
            </a:prstGeom>
            <a:solidFill>
              <a:schemeClr val="bg1"/>
            </a:solidFill>
            <a:ln>
              <a:solidFill>
                <a:srgbClr val="1154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对话气泡: 圆角矩形 22">
              <a:extLst>
                <a:ext uri="{FF2B5EF4-FFF2-40B4-BE49-F238E27FC236}">
                  <a16:creationId xmlns:a16="http://schemas.microsoft.com/office/drawing/2014/main" id="{7636C621-84C6-B24C-420D-F7CBCB820343}"/>
                </a:ext>
              </a:extLst>
            </p:cNvPr>
            <p:cNvSpPr/>
            <p:nvPr/>
          </p:nvSpPr>
          <p:spPr>
            <a:xfrm>
              <a:off x="16383711" y="5787880"/>
              <a:ext cx="1400406" cy="1898651"/>
            </a:xfrm>
            <a:prstGeom prst="wedgeRoundRectCallout">
              <a:avLst>
                <a:gd name="adj1" fmla="val 71485"/>
                <a:gd name="adj2" fmla="val 18705"/>
                <a:gd name="adj3" fmla="val 16667"/>
              </a:avLst>
            </a:prstGeom>
            <a:solidFill>
              <a:schemeClr val="bg1"/>
            </a:solidFill>
            <a:ln>
              <a:solidFill>
                <a:srgbClr val="1154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: 圆角 23">
              <a:extLst>
                <a:ext uri="{FF2B5EF4-FFF2-40B4-BE49-F238E27FC236}">
                  <a16:creationId xmlns:a16="http://schemas.microsoft.com/office/drawing/2014/main" id="{22B554FD-30C3-721A-32F3-2407E74A3AFB}"/>
                </a:ext>
              </a:extLst>
            </p:cNvPr>
            <p:cNvSpPr/>
            <p:nvPr/>
          </p:nvSpPr>
          <p:spPr>
            <a:xfrm>
              <a:off x="16377359" y="5776767"/>
              <a:ext cx="1455026" cy="1930399"/>
            </a:xfrm>
            <a:prstGeom prst="roundRect">
              <a:avLst>
                <a:gd name="adj" fmla="val 674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5" name="图片 24">
            <a:extLst>
              <a:ext uri="{FF2B5EF4-FFF2-40B4-BE49-F238E27FC236}">
                <a16:creationId xmlns:a16="http://schemas.microsoft.com/office/drawing/2014/main" id="{08C23051-3180-EBF9-FA6B-38233BE494D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955" b="906"/>
          <a:stretch>
            <a:fillRect/>
          </a:stretch>
        </p:blipFill>
        <p:spPr>
          <a:xfrm>
            <a:off x="8080219" y="1985255"/>
            <a:ext cx="1672604" cy="2386312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7643D79A-DC84-AC45-9DB2-88F7AFCE8AB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46"/>
          <a:stretch>
            <a:fillRect/>
          </a:stretch>
        </p:blipFill>
        <p:spPr>
          <a:xfrm>
            <a:off x="2253422" y="1924603"/>
            <a:ext cx="1741548" cy="2408849"/>
          </a:xfrm>
          <a:prstGeom prst="rect">
            <a:avLst/>
          </a:prstGeom>
        </p:spPr>
      </p:pic>
      <p:sp>
        <p:nvSpPr>
          <p:cNvPr id="31" name="文本框 30">
            <a:extLst>
              <a:ext uri="{FF2B5EF4-FFF2-40B4-BE49-F238E27FC236}">
                <a16:creationId xmlns:a16="http://schemas.microsoft.com/office/drawing/2014/main" id="{D432CB41-D68C-821A-046D-5FC7BC18E3C0}"/>
              </a:ext>
            </a:extLst>
          </p:cNvPr>
          <p:cNvSpPr txBox="1"/>
          <p:nvPr/>
        </p:nvSpPr>
        <p:spPr>
          <a:xfrm>
            <a:off x="5008229" y="4503358"/>
            <a:ext cx="20511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Layer-wise AM filter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F25C3ECD-E2D4-89F4-DF94-90A3D3AF7A87}"/>
              </a:ext>
            </a:extLst>
          </p:cNvPr>
          <p:cNvSpPr txBox="1"/>
          <p:nvPr/>
        </p:nvSpPr>
        <p:spPr>
          <a:xfrm>
            <a:off x="1034454" y="4530975"/>
            <a:ext cx="34108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Unsupported voxels (red) are pruned</a:t>
            </a:r>
            <a:endParaRPr lang="zh-CN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D870653D-60C1-9609-3758-720B7FD3046F}"/>
              </a:ext>
            </a:extLst>
          </p:cNvPr>
          <p:cNvSpPr txBox="1"/>
          <p:nvPr/>
        </p:nvSpPr>
        <p:spPr>
          <a:xfrm>
            <a:off x="7917985" y="4503358"/>
            <a:ext cx="4077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Supporting voxels (green) are added</a:t>
            </a:r>
            <a:endParaRPr lang="zh-CN" altLang="en-US" dirty="0"/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6FE00CB1-90D8-2455-872B-9CF033FA29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5260" y="4872690"/>
            <a:ext cx="3536989" cy="465951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22A73081-FD32-BB57-9E88-A70849EB36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99466" y="5338641"/>
            <a:ext cx="3098874" cy="592142"/>
          </a:xfrm>
          <a:prstGeom prst="rect">
            <a:avLst/>
          </a:prstGeom>
        </p:spPr>
      </p:pic>
      <p:pic>
        <p:nvPicPr>
          <p:cNvPr id="217" name="图片 216">
            <a:extLst>
              <a:ext uri="{FF2B5EF4-FFF2-40B4-BE49-F238E27FC236}">
                <a16:creationId xmlns:a16="http://schemas.microsoft.com/office/drawing/2014/main" id="{ACC644FF-9C44-1DB8-C0DA-218387BA51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81374" y="2050870"/>
            <a:ext cx="3371553" cy="2345768"/>
          </a:xfrm>
          <a:prstGeom prst="rect">
            <a:avLst/>
          </a:prstGeom>
        </p:spPr>
      </p:pic>
      <p:sp>
        <p:nvSpPr>
          <p:cNvPr id="218" name="箭头: 下 217">
            <a:extLst>
              <a:ext uri="{FF2B5EF4-FFF2-40B4-BE49-F238E27FC236}">
                <a16:creationId xmlns:a16="http://schemas.microsoft.com/office/drawing/2014/main" id="{8FF5408E-5B46-2CC9-4EFC-E83DCCC4B928}"/>
              </a:ext>
            </a:extLst>
          </p:cNvPr>
          <p:cNvSpPr/>
          <p:nvPr/>
        </p:nvSpPr>
        <p:spPr>
          <a:xfrm rot="16200000">
            <a:off x="7774076" y="3065146"/>
            <a:ext cx="214450" cy="276418"/>
          </a:xfrm>
          <a:prstGeom prst="downArrow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9" name="箭头: 下 218">
            <a:extLst>
              <a:ext uri="{FF2B5EF4-FFF2-40B4-BE49-F238E27FC236}">
                <a16:creationId xmlns:a16="http://schemas.microsoft.com/office/drawing/2014/main" id="{6B69E2A3-D5B9-A3A8-6449-78479A32CF64}"/>
              </a:ext>
            </a:extLst>
          </p:cNvPr>
          <p:cNvSpPr/>
          <p:nvPr/>
        </p:nvSpPr>
        <p:spPr>
          <a:xfrm rot="5400000" flipH="1">
            <a:off x="4112736" y="3063565"/>
            <a:ext cx="214450" cy="276418"/>
          </a:xfrm>
          <a:prstGeom prst="downArrow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3" name="文本框 222">
            <a:extLst>
              <a:ext uri="{FF2B5EF4-FFF2-40B4-BE49-F238E27FC236}">
                <a16:creationId xmlns:a16="http://schemas.microsoft.com/office/drawing/2014/main" id="{1AF47727-00B7-6100-3550-2A8E3905C189}"/>
              </a:ext>
            </a:extLst>
          </p:cNvPr>
          <p:cNvSpPr txBox="1"/>
          <p:nvPr/>
        </p:nvSpPr>
        <p:spPr>
          <a:xfrm>
            <a:off x="4445260" y="5906838"/>
            <a:ext cx="32978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Differentiable </a:t>
            </a:r>
            <a:r>
              <a:rPr lang="en-US" altLang="zh-CN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SoftMin</a:t>
            </a:r>
            <a:r>
              <a:rPr lang="en-US" altLang="zh-CN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Operator 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328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5" grpId="0"/>
      <p:bldP spid="218" grpId="0" animBg="1"/>
      <p:bldP spid="219" grpId="0" animBg="1"/>
      <p:bldP spid="22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D09EE-6245-3646-9EE0-97D39EEE7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5AD2B026-82BF-FE9C-5502-FAC71E38635F}"/>
              </a:ext>
            </a:extLst>
          </p:cNvPr>
          <p:cNvGrpSpPr/>
          <p:nvPr/>
        </p:nvGrpSpPr>
        <p:grpSpPr>
          <a:xfrm>
            <a:off x="2196692" y="1938556"/>
            <a:ext cx="1857334" cy="2410808"/>
            <a:chOff x="22390842" y="603484"/>
            <a:chExt cx="1582990" cy="1963764"/>
          </a:xfrm>
        </p:grpSpPr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C4168694-6E47-DFBE-4C1F-EAEECB4FEFAC}"/>
                </a:ext>
              </a:extLst>
            </p:cNvPr>
            <p:cNvSpPr/>
            <p:nvPr/>
          </p:nvSpPr>
          <p:spPr>
            <a:xfrm>
              <a:off x="22390842" y="603484"/>
              <a:ext cx="1582990" cy="1963764"/>
            </a:xfrm>
            <a:prstGeom prst="roundRect">
              <a:avLst>
                <a:gd name="adj" fmla="val 6744"/>
              </a:avLst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对话气泡: 圆角矩形 17">
              <a:extLst>
                <a:ext uri="{FF2B5EF4-FFF2-40B4-BE49-F238E27FC236}">
                  <a16:creationId xmlns:a16="http://schemas.microsoft.com/office/drawing/2014/main" id="{1DFD876E-49F9-0465-220F-A66D97CEC7ED}"/>
                </a:ext>
              </a:extLst>
            </p:cNvPr>
            <p:cNvSpPr/>
            <p:nvPr/>
          </p:nvSpPr>
          <p:spPr>
            <a:xfrm>
              <a:off x="22421850" y="635001"/>
              <a:ext cx="1465263" cy="1898651"/>
            </a:xfrm>
            <a:prstGeom prst="wedgeRoundRectCallout">
              <a:avLst>
                <a:gd name="adj1" fmla="val -63338"/>
                <a:gd name="adj2" fmla="val 20043"/>
                <a:gd name="adj3" fmla="val 16667"/>
              </a:avLst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0A000003-68F5-DB61-6E54-6D063B59EC88}"/>
                </a:ext>
              </a:extLst>
            </p:cNvPr>
            <p:cNvSpPr/>
            <p:nvPr/>
          </p:nvSpPr>
          <p:spPr>
            <a:xfrm>
              <a:off x="22399698" y="623888"/>
              <a:ext cx="1522413" cy="1930399"/>
            </a:xfrm>
            <a:prstGeom prst="roundRect">
              <a:avLst>
                <a:gd name="adj" fmla="val 674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标题 2">
            <a:extLst>
              <a:ext uri="{FF2B5EF4-FFF2-40B4-BE49-F238E27FC236}">
                <a16:creationId xmlns:a16="http://schemas.microsoft.com/office/drawing/2014/main" id="{2035113D-229A-812E-24B0-03012D107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/>
              <a:t>Stage 3: Support-Free Optimization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6CBBE95-6871-C753-FA55-BB557F986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/>
              <a:t>2026/7/6</a:t>
            </a:fld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CEE808A-C128-17BA-2312-F2B9F3BBB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24</a:t>
            </a:fld>
            <a:endParaRPr lang="zh-CN" altLang="en-US" dirty="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46A19782-054A-E1FE-EB35-4164D71B4D42}"/>
              </a:ext>
            </a:extLst>
          </p:cNvPr>
          <p:cNvSpPr txBox="1"/>
          <p:nvPr/>
        </p:nvSpPr>
        <p:spPr>
          <a:xfrm>
            <a:off x="650330" y="1072355"/>
            <a:ext cx="92556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Differentiable Layer-wise AM Filter &amp; Support-Free Optimization</a:t>
            </a:r>
          </a:p>
        </p:txBody>
      </p:sp>
      <p:sp>
        <p:nvSpPr>
          <p:cNvPr id="7" name="页脚占位符 4">
            <a:extLst>
              <a:ext uri="{FF2B5EF4-FFF2-40B4-BE49-F238E27FC236}">
                <a16:creationId xmlns:a16="http://schemas.microsoft.com/office/drawing/2014/main" id="{EB65BD1B-EBFB-3361-8FE7-A98551141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83350"/>
            <a:ext cx="4114800" cy="365125"/>
          </a:xfrm>
        </p:spPr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0BBFC7D-7A9F-C9C3-3779-0D61B876A58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6" t="8088" r="26592" b="8579"/>
          <a:stretch>
            <a:fillRect/>
          </a:stretch>
        </p:blipFill>
        <p:spPr>
          <a:xfrm>
            <a:off x="9956758" y="1985255"/>
            <a:ext cx="1709548" cy="238631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E42AC2C-3373-7DDD-AF0D-F9FFA3145D0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19" t="9023" r="26793" b="7643"/>
          <a:stretch>
            <a:fillRect/>
          </a:stretch>
        </p:blipFill>
        <p:spPr>
          <a:xfrm>
            <a:off x="442867" y="1969505"/>
            <a:ext cx="1726099" cy="2386312"/>
          </a:xfrm>
          <a:prstGeom prst="rect">
            <a:avLst/>
          </a:prstGeom>
        </p:spPr>
      </p:pic>
      <p:grpSp>
        <p:nvGrpSpPr>
          <p:cNvPr id="21" name="组合 20">
            <a:extLst>
              <a:ext uri="{FF2B5EF4-FFF2-40B4-BE49-F238E27FC236}">
                <a16:creationId xmlns:a16="http://schemas.microsoft.com/office/drawing/2014/main" id="{278750F0-8859-CCAA-D8E5-B18DDA5ECD29}"/>
              </a:ext>
            </a:extLst>
          </p:cNvPr>
          <p:cNvGrpSpPr/>
          <p:nvPr/>
        </p:nvGrpSpPr>
        <p:grpSpPr>
          <a:xfrm>
            <a:off x="7998311" y="1985255"/>
            <a:ext cx="1813560" cy="2386312"/>
            <a:chOff x="16354075" y="5756363"/>
            <a:chExt cx="1488202" cy="1963764"/>
          </a:xfrm>
        </p:grpSpPr>
        <p:sp>
          <p:nvSpPr>
            <p:cNvPr id="22" name="矩形: 圆角 21">
              <a:extLst>
                <a:ext uri="{FF2B5EF4-FFF2-40B4-BE49-F238E27FC236}">
                  <a16:creationId xmlns:a16="http://schemas.microsoft.com/office/drawing/2014/main" id="{EDDD0E50-4448-7550-E813-1629EFD0771C}"/>
                </a:ext>
              </a:extLst>
            </p:cNvPr>
            <p:cNvSpPr/>
            <p:nvPr/>
          </p:nvSpPr>
          <p:spPr>
            <a:xfrm>
              <a:off x="16354075" y="5756363"/>
              <a:ext cx="1488202" cy="1963764"/>
            </a:xfrm>
            <a:prstGeom prst="roundRect">
              <a:avLst>
                <a:gd name="adj" fmla="val 6744"/>
              </a:avLst>
            </a:prstGeom>
            <a:solidFill>
              <a:schemeClr val="bg1"/>
            </a:solidFill>
            <a:ln>
              <a:solidFill>
                <a:srgbClr val="1154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对话气泡: 圆角矩形 22">
              <a:extLst>
                <a:ext uri="{FF2B5EF4-FFF2-40B4-BE49-F238E27FC236}">
                  <a16:creationId xmlns:a16="http://schemas.microsoft.com/office/drawing/2014/main" id="{3064329E-E28B-4990-586A-D6C648AC989F}"/>
                </a:ext>
              </a:extLst>
            </p:cNvPr>
            <p:cNvSpPr/>
            <p:nvPr/>
          </p:nvSpPr>
          <p:spPr>
            <a:xfrm>
              <a:off x="16383711" y="5787880"/>
              <a:ext cx="1400406" cy="1898651"/>
            </a:xfrm>
            <a:prstGeom prst="wedgeRoundRectCallout">
              <a:avLst>
                <a:gd name="adj1" fmla="val 71485"/>
                <a:gd name="adj2" fmla="val 18705"/>
                <a:gd name="adj3" fmla="val 16667"/>
              </a:avLst>
            </a:prstGeom>
            <a:solidFill>
              <a:schemeClr val="bg1"/>
            </a:solidFill>
            <a:ln>
              <a:solidFill>
                <a:srgbClr val="1154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: 圆角 23">
              <a:extLst>
                <a:ext uri="{FF2B5EF4-FFF2-40B4-BE49-F238E27FC236}">
                  <a16:creationId xmlns:a16="http://schemas.microsoft.com/office/drawing/2014/main" id="{854CF062-79BC-15D2-7CA3-66D9C426F586}"/>
                </a:ext>
              </a:extLst>
            </p:cNvPr>
            <p:cNvSpPr/>
            <p:nvPr/>
          </p:nvSpPr>
          <p:spPr>
            <a:xfrm>
              <a:off x="16377359" y="5776767"/>
              <a:ext cx="1455026" cy="1930399"/>
            </a:xfrm>
            <a:prstGeom prst="roundRect">
              <a:avLst>
                <a:gd name="adj" fmla="val 674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5" name="图片 24">
            <a:extLst>
              <a:ext uri="{FF2B5EF4-FFF2-40B4-BE49-F238E27FC236}">
                <a16:creationId xmlns:a16="http://schemas.microsoft.com/office/drawing/2014/main" id="{2EC26032-C450-2E2C-C89B-0EEB43EBD0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955" b="906"/>
          <a:stretch>
            <a:fillRect/>
          </a:stretch>
        </p:blipFill>
        <p:spPr>
          <a:xfrm>
            <a:off x="8080219" y="1985255"/>
            <a:ext cx="1672604" cy="2386312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1F1E1439-D102-A4FC-C254-83C61836FDB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46"/>
          <a:stretch>
            <a:fillRect/>
          </a:stretch>
        </p:blipFill>
        <p:spPr>
          <a:xfrm>
            <a:off x="2253422" y="1924603"/>
            <a:ext cx="1741548" cy="2408849"/>
          </a:xfrm>
          <a:prstGeom prst="rect">
            <a:avLst/>
          </a:prstGeom>
        </p:spPr>
      </p:pic>
      <p:sp>
        <p:nvSpPr>
          <p:cNvPr id="31" name="文本框 30">
            <a:extLst>
              <a:ext uri="{FF2B5EF4-FFF2-40B4-BE49-F238E27FC236}">
                <a16:creationId xmlns:a16="http://schemas.microsoft.com/office/drawing/2014/main" id="{144C4F05-7C99-B7B8-B66C-2CB7EE46C8C5}"/>
              </a:ext>
            </a:extLst>
          </p:cNvPr>
          <p:cNvSpPr txBox="1"/>
          <p:nvPr/>
        </p:nvSpPr>
        <p:spPr>
          <a:xfrm>
            <a:off x="5008229" y="4503358"/>
            <a:ext cx="20511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Layer-wise AM filter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F995DA56-180F-E8A3-166A-BA9A3227343B}"/>
              </a:ext>
            </a:extLst>
          </p:cNvPr>
          <p:cNvSpPr txBox="1"/>
          <p:nvPr/>
        </p:nvSpPr>
        <p:spPr>
          <a:xfrm>
            <a:off x="1034454" y="4530975"/>
            <a:ext cx="34108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Unsupported voxels (red) are pruned</a:t>
            </a:r>
            <a:endParaRPr lang="zh-CN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F0DCB0E8-85C1-644A-64CA-BAE32466AE95}"/>
              </a:ext>
            </a:extLst>
          </p:cNvPr>
          <p:cNvSpPr txBox="1"/>
          <p:nvPr/>
        </p:nvSpPr>
        <p:spPr>
          <a:xfrm>
            <a:off x="7917985" y="4503358"/>
            <a:ext cx="4077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Supporting voxels (green) are added</a:t>
            </a:r>
            <a:endParaRPr lang="zh-CN" altLang="en-US" dirty="0"/>
          </a:p>
        </p:txBody>
      </p:sp>
      <p:pic>
        <p:nvPicPr>
          <p:cNvPr id="217" name="图片 216">
            <a:extLst>
              <a:ext uri="{FF2B5EF4-FFF2-40B4-BE49-F238E27FC236}">
                <a16:creationId xmlns:a16="http://schemas.microsoft.com/office/drawing/2014/main" id="{3FD25D12-971F-0B53-C811-3D8E0A55D1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1374" y="2050870"/>
            <a:ext cx="3371553" cy="2345768"/>
          </a:xfrm>
          <a:prstGeom prst="rect">
            <a:avLst/>
          </a:prstGeom>
        </p:spPr>
      </p:pic>
      <p:sp>
        <p:nvSpPr>
          <p:cNvPr id="218" name="箭头: 下 217">
            <a:extLst>
              <a:ext uri="{FF2B5EF4-FFF2-40B4-BE49-F238E27FC236}">
                <a16:creationId xmlns:a16="http://schemas.microsoft.com/office/drawing/2014/main" id="{FCFEC579-FCBF-F4F0-E4DF-C49AF5599376}"/>
              </a:ext>
            </a:extLst>
          </p:cNvPr>
          <p:cNvSpPr/>
          <p:nvPr/>
        </p:nvSpPr>
        <p:spPr>
          <a:xfrm rot="16200000">
            <a:off x="7774076" y="3065146"/>
            <a:ext cx="214450" cy="276418"/>
          </a:xfrm>
          <a:prstGeom prst="downArrow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9" name="箭头: 下 218">
            <a:extLst>
              <a:ext uri="{FF2B5EF4-FFF2-40B4-BE49-F238E27FC236}">
                <a16:creationId xmlns:a16="http://schemas.microsoft.com/office/drawing/2014/main" id="{32DB9700-7698-7913-20BA-DC8124365152}"/>
              </a:ext>
            </a:extLst>
          </p:cNvPr>
          <p:cNvSpPr/>
          <p:nvPr/>
        </p:nvSpPr>
        <p:spPr>
          <a:xfrm rot="5400000" flipH="1">
            <a:off x="4112736" y="3063565"/>
            <a:ext cx="214450" cy="276418"/>
          </a:xfrm>
          <a:prstGeom prst="downArrow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F241F4C-F543-D110-EDC2-688C02874AAB}"/>
              </a:ext>
            </a:extLst>
          </p:cNvPr>
          <p:cNvSpPr txBox="1"/>
          <p:nvPr/>
        </p:nvSpPr>
        <p:spPr>
          <a:xfrm>
            <a:off x="1824471" y="5202007"/>
            <a:ext cx="32978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Optimization objective</a:t>
            </a: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E65F013-D695-D7FA-65BF-11C826879E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58170" y="5221478"/>
            <a:ext cx="4743967" cy="112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598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9D74B-8EA1-87C3-0286-07A4802D7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29862D5E-B869-11B2-5AFE-47A651767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/>
              <a:t>Results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7897BA-6846-6E98-D9D1-472A7C21D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/>
              <a:t>2026/7/6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190B0C6-FEA3-5301-04A7-57799F274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BF1B9FF-0482-2710-ED74-2774F23B6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25</a:t>
            </a:fld>
            <a:endParaRPr lang="zh-CN" altLang="en-US" dirty="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7C4CD6D5-5842-2D9F-7ADE-6E75D637B92F}"/>
              </a:ext>
            </a:extLst>
          </p:cNvPr>
          <p:cNvSpPr txBox="1"/>
          <p:nvPr/>
        </p:nvSpPr>
        <p:spPr>
          <a:xfrm>
            <a:off x="650330" y="1072355"/>
            <a:ext cx="92556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Experimental Validation - Validation of the VP Metric</a:t>
            </a:r>
          </a:p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00D84D6D-4A8E-8C56-53D5-117A03EF2D76}"/>
              </a:ext>
            </a:extLst>
          </p:cNvPr>
          <p:cNvGrpSpPr/>
          <p:nvPr/>
        </p:nvGrpSpPr>
        <p:grpSpPr>
          <a:xfrm>
            <a:off x="6159230" y="1605212"/>
            <a:ext cx="6132786" cy="2013433"/>
            <a:chOff x="-760655" y="2337036"/>
            <a:chExt cx="13637193" cy="4566809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C57A00A8-D0FB-B298-4DB0-C3ED761462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60655" y="2512131"/>
              <a:ext cx="4391714" cy="4391714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2B10EA8A-1548-B690-8F9B-8A97E8A4BA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8798" y="2512131"/>
              <a:ext cx="4391714" cy="4391714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4C0E5F90-FB8B-98A1-534A-E23D4EB2B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5268" y="2337036"/>
              <a:ext cx="4536000" cy="453600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45223ABC-D9E1-FBEC-419F-A63E487C0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40538" y="2337036"/>
              <a:ext cx="4536000" cy="4536000"/>
            </a:xfrm>
            <a:prstGeom prst="rect">
              <a:avLst/>
            </a:prstGeom>
          </p:spPr>
        </p:pic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03B72C21-D8AC-43A0-6C47-D958508166AC}"/>
              </a:ext>
            </a:extLst>
          </p:cNvPr>
          <p:cNvGrpSpPr/>
          <p:nvPr/>
        </p:nvGrpSpPr>
        <p:grpSpPr>
          <a:xfrm>
            <a:off x="6159464" y="3691357"/>
            <a:ext cx="6132319" cy="1999392"/>
            <a:chOff x="-760655" y="6817772"/>
            <a:chExt cx="13636155" cy="4534962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DC21F6BA-985D-7CBF-B118-F2D0DB5B4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60655" y="6961020"/>
              <a:ext cx="4391714" cy="4391714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4CC38E1-5EB5-6582-C8D5-95AD56A99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8798" y="6961020"/>
              <a:ext cx="4391714" cy="4391714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BC1B8AD8-93EF-2AB1-8C26-40026139B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5268" y="6817772"/>
              <a:ext cx="4534962" cy="4534962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276BFB8A-2A73-9D49-9390-5DEDB68F1C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40538" y="6817772"/>
              <a:ext cx="4534962" cy="4534962"/>
            </a:xfrm>
            <a:prstGeom prst="rect">
              <a:avLst/>
            </a:prstGeom>
          </p:spPr>
        </p:pic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C6B73AA9-A795-2DAB-4EE3-B7422172946A}"/>
              </a:ext>
            </a:extLst>
          </p:cNvPr>
          <p:cNvGrpSpPr/>
          <p:nvPr/>
        </p:nvGrpSpPr>
        <p:grpSpPr>
          <a:xfrm>
            <a:off x="277766" y="3707545"/>
            <a:ext cx="6132319" cy="1936237"/>
            <a:chOff x="-1362723" y="-410028"/>
            <a:chExt cx="11782654" cy="3794768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34014289-DBD6-4916-3D0E-20CD5C177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5163" y="-410028"/>
              <a:ext cx="3794768" cy="3794768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C08C0E2D-9B4D-9E1F-B955-3B6D6713F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62723" y="-410028"/>
              <a:ext cx="3794768" cy="3794768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2661A089-AF16-593A-954D-508FAA74C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9028" y="-410028"/>
              <a:ext cx="3794768" cy="3794768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E9B8FDA6-B841-BED4-B91B-F82A02A95F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7608" y="-410028"/>
              <a:ext cx="3794768" cy="3794768"/>
            </a:xfrm>
            <a:prstGeom prst="rect">
              <a:avLst/>
            </a:prstGeom>
          </p:spPr>
        </p:pic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4147B1BE-E21A-48F1-795A-B3B2ADCF4DBC}"/>
              </a:ext>
            </a:extLst>
          </p:cNvPr>
          <p:cNvGrpSpPr/>
          <p:nvPr/>
        </p:nvGrpSpPr>
        <p:grpSpPr>
          <a:xfrm>
            <a:off x="277766" y="1762211"/>
            <a:ext cx="6132319" cy="1936237"/>
            <a:chOff x="-1362723" y="-3592844"/>
            <a:chExt cx="11782654" cy="3794768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B9AAAC2B-F52B-A67B-5B99-162F872B58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62723" y="-3592844"/>
              <a:ext cx="3794768" cy="3794768"/>
            </a:xfrm>
            <a:prstGeom prst="rect">
              <a:avLst/>
            </a:prstGeom>
          </p:spPr>
        </p:pic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1E00A00E-8253-692B-7712-13059E6E71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9028" y="-3592844"/>
              <a:ext cx="3794768" cy="3794768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A2367B79-5C6A-BA6E-5FA2-43E40AC6F3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7608" y="-3592844"/>
              <a:ext cx="3794768" cy="3794768"/>
            </a:xfrm>
            <a:prstGeom prst="rect">
              <a:avLst/>
            </a:prstGeom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4F6E4C9F-0E4D-2A37-0676-D69E86B29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5163" y="-3592844"/>
              <a:ext cx="3794768" cy="3794768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EFCB71EB-C4E0-1810-6E42-DD43377E05C6}"/>
                  </a:ext>
                </a:extLst>
              </p:cNvPr>
              <p:cNvSpPr txBox="1"/>
              <p:nvPr/>
            </p:nvSpPr>
            <p:spPr>
              <a:xfrm>
                <a:off x="808667" y="3475359"/>
                <a:ext cx="50705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𝑎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.</m:t>
                    </m:r>
                    <m:d>
                      <m:dPr>
                        <m:begChr m:val="|"/>
                        <m:endChr m:val="|"/>
                        <m:ctrlPr>
                          <a:rPr lang="en-US" altLang="zh-CN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altLang="zh-CN" dirty="0"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64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, 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𝑉𝑃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0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.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7571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,</m:t>
                    </m:r>
                    <m:r>
                      <m:rPr>
                        <m:nor/>
                      </m:rPr>
                      <a:rPr lang="en-US" altLang="zh-CN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Porosity</m:t>
                    </m:r>
                    <m:r>
                      <m:rPr>
                        <m:nor/>
                      </m:rPr>
                      <a:rPr lang="en-US" altLang="zh-CN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= </m:t>
                    </m:r>
                    <m:r>
                      <m:rPr>
                        <m:nor/>
                      </m:rPr>
                      <a:rPr lang="en-US" altLang="zh-CN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47.06</m:t>
                    </m:r>
                    <m:r>
                      <m:rPr>
                        <m:nor/>
                      </m:rPr>
                      <a:rPr lang="en-US" altLang="zh-CN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%</m:t>
                    </m:r>
                  </m:oMath>
                </a14:m>
                <a:endParaRPr lang="zh-CN" alt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EFCB71EB-C4E0-1810-6E42-DD43377E05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667" y="3475359"/>
                <a:ext cx="5070516" cy="369332"/>
              </a:xfrm>
              <a:prstGeom prst="rect">
                <a:avLst/>
              </a:prstGeom>
              <a:blipFill>
                <a:blip r:embed="rId19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3D1EFB70-44B2-69F4-4ACE-3661732EA1C5}"/>
                  </a:ext>
                </a:extLst>
              </p:cNvPr>
              <p:cNvSpPr txBox="1"/>
              <p:nvPr/>
            </p:nvSpPr>
            <p:spPr>
              <a:xfrm>
                <a:off x="6666338" y="3475359"/>
                <a:ext cx="51185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𝑐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.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zh-CN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𝐸</m:t>
                          </m:r>
                        </m:e>
                      </m:d>
                      <m:r>
                        <a:rPr lang="en-US" altLang="zh-CN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69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, 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𝑉𝑃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0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7839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US" altLang="zh-CN">
                          <a:latin typeface="Cambria Math" panose="02040503050406030204" pitchFamily="18" charset="0"/>
                        </a:rPr>
                        <m:t>Porosity</m:t>
                      </m:r>
                      <m:r>
                        <a:rPr lang="en-US" altLang="zh-CN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altLang="zh-CN">
                          <a:latin typeface="Cambria Math" panose="02040503050406030204" pitchFamily="18" charset="0"/>
                        </a:rPr>
                        <m:t>48</m:t>
                      </m:r>
                      <m:r>
                        <a:rPr lang="en-US" altLang="zh-CN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>
                          <a:latin typeface="Cambria Math" panose="02040503050406030204" pitchFamily="18" charset="0"/>
                        </a:rPr>
                        <m:t>17</m:t>
                      </m:r>
                      <m:r>
                        <a:rPr lang="en-US" altLang="zh-CN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zh-CN" alt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3D1EFB70-44B2-69F4-4ACE-3661732EA1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6338" y="3475359"/>
                <a:ext cx="5118570" cy="369332"/>
              </a:xfrm>
              <a:prstGeom prst="rect">
                <a:avLst/>
              </a:prstGeom>
              <a:blipFill>
                <a:blip r:embed="rId20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2C204CA0-EB9B-27A2-041E-ACEE5352CB5D}"/>
                  </a:ext>
                </a:extLst>
              </p:cNvPr>
              <p:cNvSpPr txBox="1"/>
              <p:nvPr/>
            </p:nvSpPr>
            <p:spPr>
              <a:xfrm>
                <a:off x="6690365" y="5467661"/>
                <a:ext cx="50705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𝑑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.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zh-CN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𝐸</m:t>
                          </m:r>
                        </m:e>
                      </m:d>
                      <m:r>
                        <a:rPr lang="en-US" altLang="zh-CN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69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, 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𝑉𝑃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0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8356</m:t>
                      </m:r>
                      <m:r>
                        <a:rPr lang="en-US" altLang="zh-CN" b="0" i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US" altLang="zh-CN">
                          <a:latin typeface="Cambria Math" panose="02040503050406030204" pitchFamily="18" charset="0"/>
                        </a:rPr>
                        <m:t>Porosity</m:t>
                      </m:r>
                      <m:r>
                        <a:rPr lang="en-US" altLang="zh-CN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en-US" altLang="zh-CN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>
                          <a:latin typeface="Cambria Math" panose="02040503050406030204" pitchFamily="18" charset="0"/>
                        </a:rPr>
                        <m:t>89</m:t>
                      </m:r>
                      <m:r>
                        <a:rPr lang="en-US" altLang="zh-CN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zh-CN" alt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2C204CA0-EB9B-27A2-041E-ACEE5352CB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0365" y="5467661"/>
                <a:ext cx="5070516" cy="369332"/>
              </a:xfrm>
              <a:prstGeom prst="rect">
                <a:avLst/>
              </a:prstGeom>
              <a:blipFill>
                <a:blip r:embed="rId21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2A593FA7-6DE0-1C3C-394F-BAF117EB0D2B}"/>
                  </a:ext>
                </a:extLst>
              </p:cNvPr>
              <p:cNvSpPr txBox="1"/>
              <p:nvPr/>
            </p:nvSpPr>
            <p:spPr>
              <a:xfrm>
                <a:off x="784640" y="5467661"/>
                <a:ext cx="51185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defRPr sz="4400" b="0" i="1">
                    <a:latin typeface="Cambria Math" panose="02040503050406030204" pitchFamily="18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</a:lstStyle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1800" i="1" smtClean="0"/>
                        </m:ctrlPr>
                      </m:dPr>
                      <m:e>
                        <m:r>
                          <a:rPr lang="en-US" altLang="zh-CN" sz="1800"/>
                          <m:t>𝑏</m:t>
                        </m:r>
                      </m:e>
                    </m:d>
                    <m:r>
                      <a:rPr lang="en-US" altLang="zh-CN" sz="1800"/>
                      <m:t>.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1800" i="1"/>
                        </m:ctrlPr>
                      </m:dPr>
                      <m:e>
                        <m:r>
                          <a:rPr lang="en-US" altLang="zh-CN" sz="1800"/>
                          <m:t>𝐸</m:t>
                        </m:r>
                      </m:e>
                    </m:d>
                    <m:r>
                      <a:rPr lang="en-US" altLang="zh-CN" sz="1800"/>
                      <m:t>=</m:t>
                    </m:r>
                    <m:r>
                      <a:rPr lang="en-US" altLang="zh-CN" sz="1800"/>
                      <m:t>64</m:t>
                    </m:r>
                    <m:r>
                      <a:rPr lang="en-US" altLang="zh-CN" sz="1800"/>
                      <m:t>, </m:t>
                    </m:r>
                    <m:r>
                      <a:rPr lang="en-US" altLang="zh-CN" sz="1800"/>
                      <m:t>𝑉𝑃</m:t>
                    </m:r>
                    <m:r>
                      <a:rPr lang="en-US" altLang="zh-CN" sz="1800"/>
                      <m:t>=</m:t>
                    </m:r>
                    <m:r>
                      <a:rPr lang="en-US" altLang="zh-CN" sz="1800"/>
                      <m:t>0</m:t>
                    </m:r>
                    <m:r>
                      <a:rPr lang="en-US" altLang="zh-CN" sz="1800"/>
                      <m:t>.</m:t>
                    </m:r>
                    <m:r>
                      <a:rPr lang="en-US" altLang="zh-CN" sz="1800"/>
                      <m:t>8241</m:t>
                    </m:r>
                    <m:r>
                      <a:rPr lang="en-US" altLang="zh-CN" sz="1800"/>
                      <m:t>,</m:t>
                    </m:r>
                    <m:r>
                      <m:rPr>
                        <m:sty m:val="p"/>
                      </m:rPr>
                      <a:rPr lang="en-US" altLang="zh-CN" sz="1800" b="0" i="0" smtClean="0"/>
                      <m:t>P</m:t>
                    </m:r>
                    <m:r>
                      <m:rPr>
                        <m:sty m:val="p"/>
                      </m:rPr>
                      <a:rPr lang="en-US" altLang="zh-CN" sz="1800" i="0"/>
                      <m:t>orosity</m:t>
                    </m:r>
                    <m:r>
                      <a:rPr lang="en-US" altLang="zh-CN" sz="1800" b="0" i="0" smtClean="0"/>
                      <m:t>=</m:t>
                    </m:r>
                    <m:r>
                      <a:rPr lang="en-US" altLang="zh-CN" sz="1800" i="0"/>
                      <m:t> </m:t>
                    </m:r>
                    <m:r>
                      <a:rPr lang="en-US" altLang="zh-CN" sz="1800" i="0"/>
                      <m:t>49</m:t>
                    </m:r>
                    <m:r>
                      <a:rPr lang="en-US" altLang="zh-CN" sz="1800" i="0"/>
                      <m:t>.</m:t>
                    </m:r>
                    <m:r>
                      <a:rPr lang="en-US" altLang="zh-CN" sz="1800" i="0"/>
                      <m:t>07</m:t>
                    </m:r>
                    <m:r>
                      <a:rPr lang="en-US" altLang="zh-CN" sz="1800" i="0"/>
                      <m:t>%</m:t>
                    </m:r>
                  </m:oMath>
                </a14:m>
                <a:r>
                  <a:rPr lang="en-US" altLang="zh-CN" sz="1800" dirty="0"/>
                  <a:t> </a:t>
                </a:r>
                <a:endParaRPr lang="zh-CN" altLang="en-US" sz="1800" dirty="0"/>
              </a:p>
            </p:txBody>
          </p:sp>
        </mc:Choice>
        <mc:Fallback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2A593FA7-6DE0-1C3C-394F-BAF117EB0D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640" y="5467661"/>
                <a:ext cx="5118570" cy="369332"/>
              </a:xfrm>
              <a:prstGeom prst="rect">
                <a:avLst/>
              </a:prstGeom>
              <a:blipFill>
                <a:blip r:embed="rId2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6448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FFC7D-0183-A5EB-DB6E-63F41B316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>
            <a:extLst>
              <a:ext uri="{FF2B5EF4-FFF2-40B4-BE49-F238E27FC236}">
                <a16:creationId xmlns:a16="http://schemas.microsoft.com/office/drawing/2014/main" id="{8EC6ACFE-2AB8-3963-DF57-F6AFC5E03B68}"/>
              </a:ext>
            </a:extLst>
          </p:cNvPr>
          <p:cNvSpPr txBox="1"/>
          <p:nvPr/>
        </p:nvSpPr>
        <p:spPr>
          <a:xfrm>
            <a:off x="6506497" y="6149078"/>
            <a:ext cx="4114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Representative User Study Rankings</a:t>
            </a:r>
            <a:endParaRPr lang="zh-CN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843D9FC5-E512-0A99-954C-88ECFA1E0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/>
              <a:t>Results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FE52CD5-0907-38C1-3765-65D76C7FA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/>
              <a:t>2026/7/6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6924E82-BC11-5AFB-886A-2A00661AF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A20CA0-1AD8-64BF-1231-B7EEEFC85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26</a:t>
            </a:fld>
            <a:endParaRPr lang="zh-CN" altLang="en-US" dirty="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7E3A81DB-6DD6-0EC6-FDF9-7F63E612B7D4}"/>
              </a:ext>
            </a:extLst>
          </p:cNvPr>
          <p:cNvSpPr txBox="1"/>
          <p:nvPr/>
        </p:nvSpPr>
        <p:spPr>
          <a:xfrm>
            <a:off x="650330" y="1072355"/>
            <a:ext cx="92556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Experimental Validation - User Study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247A860F-047B-1595-F2D2-6FCD884F98D5}"/>
              </a:ext>
            </a:extLst>
          </p:cNvPr>
          <p:cNvGrpSpPr/>
          <p:nvPr/>
        </p:nvGrpSpPr>
        <p:grpSpPr>
          <a:xfrm>
            <a:off x="4725136" y="1643926"/>
            <a:ext cx="7137779" cy="4537235"/>
            <a:chOff x="1579879" y="-5274335"/>
            <a:chExt cx="18288002" cy="12694613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DFB7FD5-0A9D-B975-A1BF-3FF8FD8FCE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6737"/>
            <a:stretch>
              <a:fillRect/>
            </a:stretch>
          </p:blipFill>
          <p:spPr>
            <a:xfrm>
              <a:off x="1723813" y="-5274335"/>
              <a:ext cx="9000067" cy="6395991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42A81D7E-19BA-DB9D-91A1-8F5D95ACF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737"/>
            <a:stretch>
              <a:fillRect/>
            </a:stretch>
          </p:blipFill>
          <p:spPr>
            <a:xfrm>
              <a:off x="1579879" y="1024288"/>
              <a:ext cx="9144001" cy="6395990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85FFD1AB-B7E6-379B-CE13-FCEDA707D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737"/>
            <a:stretch>
              <a:fillRect/>
            </a:stretch>
          </p:blipFill>
          <p:spPr>
            <a:xfrm>
              <a:off x="10723880" y="-5274333"/>
              <a:ext cx="9144001" cy="6395989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C21A41D-A53C-2114-3A76-37BA92B86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7509" y="-5164622"/>
              <a:ext cx="1060040" cy="132505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83FC003D-3EBB-1B9F-87FB-428F80A4C12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8067" t="2828" r="10478" b="10157"/>
            <a:stretch>
              <a:fillRect/>
            </a:stretch>
          </p:blipFill>
          <p:spPr>
            <a:xfrm>
              <a:off x="11821934" y="-5145372"/>
              <a:ext cx="1044640" cy="1305800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2EB6B6B3-F7D9-6DD1-BC3B-C667EC749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4432" y="1128832"/>
              <a:ext cx="1079291" cy="1349114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E7F350F0-EF05-3640-7F3D-B5172FC2EE8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737"/>
            <a:stretch>
              <a:fillRect/>
            </a:stretch>
          </p:blipFill>
          <p:spPr>
            <a:xfrm>
              <a:off x="10723880" y="1024288"/>
              <a:ext cx="9144001" cy="639599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D96FE037-3416-12A0-2523-6AC97937B3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70366" y="1154232"/>
              <a:ext cx="1044640" cy="1305800"/>
            </a:xfrm>
            <a:prstGeom prst="rect">
              <a:avLst/>
            </a:prstGeom>
          </p:spPr>
        </p:pic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6172888D-6D74-BE19-CFA2-F62C2B32A4E3}"/>
                </a:ext>
              </a:extLst>
            </p:cNvPr>
            <p:cNvSpPr txBox="1"/>
            <p:nvPr/>
          </p:nvSpPr>
          <p:spPr>
            <a:xfrm>
              <a:off x="8447828" y="1209089"/>
              <a:ext cx="2022346" cy="11080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600" b="1" dirty="0"/>
                <a:t>VP Only</a:t>
              </a:r>
            </a:p>
            <a:p>
              <a:r>
                <a:rPr lang="en-US" altLang="zh-CN" sz="600" b="1" dirty="0"/>
                <a:t>Integrated (VP + Fab)</a:t>
              </a:r>
              <a:endParaRPr lang="zh-CN" altLang="en-US" sz="600" b="1" dirty="0"/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E4563F57-7821-8DA8-8FCA-D5935A63605D}"/>
                </a:ext>
              </a:extLst>
            </p:cNvPr>
            <p:cNvSpPr txBox="1"/>
            <p:nvPr/>
          </p:nvSpPr>
          <p:spPr>
            <a:xfrm>
              <a:off x="8447828" y="-5087571"/>
              <a:ext cx="2022346" cy="11080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600" b="1" dirty="0"/>
                <a:t>VP Only</a:t>
              </a:r>
            </a:p>
            <a:p>
              <a:r>
                <a:rPr lang="en-US" altLang="zh-CN" sz="600" b="1" dirty="0"/>
                <a:t>Integrated (VP + Fab)</a:t>
              </a:r>
              <a:endParaRPr lang="zh-CN" altLang="en-US" sz="600" b="1" dirty="0"/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D101F235-B78C-74A8-A815-30D7AEC98F5E}"/>
                </a:ext>
              </a:extLst>
            </p:cNvPr>
            <p:cNvSpPr txBox="1"/>
            <p:nvPr/>
          </p:nvSpPr>
          <p:spPr>
            <a:xfrm>
              <a:off x="17572777" y="-5087571"/>
              <a:ext cx="2022346" cy="11080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600" b="1" dirty="0"/>
                <a:t>VP Only</a:t>
              </a:r>
            </a:p>
            <a:p>
              <a:r>
                <a:rPr lang="en-US" altLang="zh-CN" sz="600" b="1" dirty="0"/>
                <a:t>Integrated (VP + Fab)</a:t>
              </a:r>
              <a:endParaRPr lang="zh-CN" altLang="en-US" sz="600" b="1" dirty="0"/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457CB555-6A25-7AEE-E02D-FB0FA535620F}"/>
                </a:ext>
              </a:extLst>
            </p:cNvPr>
            <p:cNvSpPr txBox="1"/>
            <p:nvPr/>
          </p:nvSpPr>
          <p:spPr>
            <a:xfrm>
              <a:off x="17572777" y="1209089"/>
              <a:ext cx="2022346" cy="11080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600" b="1" dirty="0"/>
                <a:t>VP Only</a:t>
              </a:r>
            </a:p>
            <a:p>
              <a:r>
                <a:rPr lang="en-US" altLang="zh-CN" sz="600" b="1" dirty="0"/>
                <a:t>Integrated (VP + Fab)</a:t>
              </a:r>
              <a:endParaRPr lang="zh-CN" altLang="en-US" sz="600" b="1" dirty="0"/>
            </a:p>
          </p:txBody>
        </p:sp>
      </p:grpSp>
      <p:sp>
        <p:nvSpPr>
          <p:cNvPr id="29" name="文本框 28">
            <a:extLst>
              <a:ext uri="{FF2B5EF4-FFF2-40B4-BE49-F238E27FC236}">
                <a16:creationId xmlns:a16="http://schemas.microsoft.com/office/drawing/2014/main" id="{55206565-D959-9E83-015B-AB5B1E8D96AC}"/>
              </a:ext>
            </a:extLst>
          </p:cNvPr>
          <p:cNvSpPr txBox="1"/>
          <p:nvPr/>
        </p:nvSpPr>
        <p:spPr>
          <a:xfrm>
            <a:off x="1541923" y="6149078"/>
            <a:ext cx="20406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User Study UI</a:t>
            </a:r>
            <a:endParaRPr lang="zh-CN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EA596AAD-8E33-7C2B-397C-AFC65D84CB67}"/>
              </a:ext>
            </a:extLst>
          </p:cNvPr>
          <p:cNvGrpSpPr/>
          <p:nvPr/>
        </p:nvGrpSpPr>
        <p:grpSpPr>
          <a:xfrm>
            <a:off x="806450" y="1636195"/>
            <a:ext cx="3643411" cy="4358320"/>
            <a:chOff x="380999" y="877460"/>
            <a:chExt cx="4328249" cy="5177536"/>
          </a:xfrm>
        </p:grpSpPr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8F6C0E9A-E13F-254E-CE2E-25D9BAF590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80999" y="4041118"/>
              <a:ext cx="4328249" cy="2013878"/>
            </a:xfrm>
            <a:prstGeom prst="rect">
              <a:avLst/>
            </a:prstGeom>
          </p:spPr>
        </p:pic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404D80FB-757F-5DAE-FB8C-D92CE92F57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80999" y="877460"/>
              <a:ext cx="4328249" cy="32185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016859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67ED1-03F7-61B1-BBDD-6E643816C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FF8BA7BB-B17E-B351-31D7-A6EA8A963363}"/>
              </a:ext>
            </a:extLst>
          </p:cNvPr>
          <p:cNvGrpSpPr/>
          <p:nvPr/>
        </p:nvGrpSpPr>
        <p:grpSpPr>
          <a:xfrm>
            <a:off x="2429008" y="1534020"/>
            <a:ext cx="7095992" cy="4617960"/>
            <a:chOff x="4896869" y="1648950"/>
            <a:chExt cx="3512712" cy="2286018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A23986FC-701B-45E2-CDA3-D874E174B0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6737"/>
            <a:stretch>
              <a:fillRect/>
            </a:stretch>
          </p:blipFill>
          <p:spPr>
            <a:xfrm>
              <a:off x="4896869" y="1648950"/>
              <a:ext cx="3512712" cy="2286018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FAA95E73-7E21-34A5-6EEF-C99011D588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10550" y="1688163"/>
              <a:ext cx="413732" cy="473592"/>
            </a:xfrm>
            <a:prstGeom prst="rect">
              <a:avLst/>
            </a:prstGeom>
          </p:spPr>
        </p:pic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267F787C-3495-616E-5E66-80BEE523A325}"/>
                </a:ext>
              </a:extLst>
            </p:cNvPr>
            <p:cNvSpPr txBox="1"/>
            <p:nvPr/>
          </p:nvSpPr>
          <p:spPr>
            <a:xfrm>
              <a:off x="7521241" y="1715702"/>
              <a:ext cx="789319" cy="1912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900" b="1" dirty="0"/>
                <a:t>VP Only</a:t>
              </a:r>
            </a:p>
            <a:p>
              <a:r>
                <a:rPr lang="en-US" altLang="zh-CN" sz="900" b="1" dirty="0"/>
                <a:t>Integrated (VP + Fab)</a:t>
              </a:r>
              <a:endParaRPr lang="zh-CN" altLang="en-US" sz="900" b="1" dirty="0"/>
            </a:p>
          </p:txBody>
        </p:sp>
      </p:grpSp>
      <p:sp>
        <p:nvSpPr>
          <p:cNvPr id="12" name="文本框 11">
            <a:extLst>
              <a:ext uri="{FF2B5EF4-FFF2-40B4-BE49-F238E27FC236}">
                <a16:creationId xmlns:a16="http://schemas.microsoft.com/office/drawing/2014/main" id="{D061BD30-82FC-859B-0DBF-A3C68F3BDA20}"/>
              </a:ext>
            </a:extLst>
          </p:cNvPr>
          <p:cNvSpPr txBox="1"/>
          <p:nvPr/>
        </p:nvSpPr>
        <p:spPr>
          <a:xfrm>
            <a:off x="4220497" y="6047980"/>
            <a:ext cx="4114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Representative User Study Rankings</a:t>
            </a:r>
            <a:endParaRPr lang="zh-CN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299F6BC4-7AA9-044E-CE6B-F4382B482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/>
              <a:t>Results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A92CF2-50FD-CD5A-5942-2C74DCCE4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/>
              <a:t>2026/7/6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510CAE6-EFE3-FB6A-3270-529172D41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E224A50-65EC-1F6C-1ACE-407CB211E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27</a:t>
            </a:fld>
            <a:endParaRPr lang="zh-CN" altLang="en-US" dirty="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7DBEF7A1-0E52-9A84-6A2B-1C1CDF06A93A}"/>
              </a:ext>
            </a:extLst>
          </p:cNvPr>
          <p:cNvSpPr txBox="1"/>
          <p:nvPr/>
        </p:nvSpPr>
        <p:spPr>
          <a:xfrm>
            <a:off x="650330" y="1072355"/>
            <a:ext cx="92556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Experimental Validation - User Study</a:t>
            </a:r>
          </a:p>
        </p:txBody>
      </p:sp>
    </p:spTree>
    <p:extLst>
      <p:ext uri="{BB962C8B-B14F-4D97-AF65-F5344CB8AC3E}">
        <p14:creationId xmlns:p14="http://schemas.microsoft.com/office/powerpoint/2010/main" val="29538250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8A544-602B-4D55-FE6E-ED88FED93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6BC54B42-6236-343E-8C61-00FC8CD21D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875731"/>
              </p:ext>
            </p:extLst>
          </p:nvPr>
        </p:nvGraphicFramePr>
        <p:xfrm>
          <a:off x="5750560" y="1587786"/>
          <a:ext cx="5709920" cy="4804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7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3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13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35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13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226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81199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rPr sz="1400" dirty="0"/>
                        <a:t>Model</a:t>
                      </a:r>
                    </a:p>
                  </a:txBody>
                  <a:tcPr marL="91931" marR="91931" marT="45965" marB="45965" anchor="ctr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rPr sz="1400"/>
                        <a:t>Strategy</a:t>
                      </a:r>
                    </a:p>
                  </a:txBody>
                  <a:tcPr marL="91931" marR="91931" marT="45965" marB="45965" anchor="ctr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rPr sz="1400"/>
                        <a:t>Edges</a:t>
                      </a:r>
                    </a:p>
                  </a:txBody>
                  <a:tcPr marL="91931" marR="91931" marT="45965" marB="45965" anchor="ctr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rPr sz="1400"/>
                        <a:t>Porosity</a:t>
                      </a:r>
                    </a:p>
                  </a:txBody>
                  <a:tcPr marL="91931" marR="91931" marT="45965" marB="45965" anchor="ctr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rPr sz="1400"/>
                        <a:t>VP</a:t>
                      </a:r>
                    </a:p>
                  </a:txBody>
                  <a:tcPr marL="91931" marR="91931" marT="45965" marB="45965" anchor="ctr"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rPr sz="1400"/>
                        <a:t>Unsup. Voxels</a:t>
                      </a:r>
                    </a:p>
                  </a:txBody>
                  <a:tcPr marL="91931" marR="91931" marT="45965" marB="45965" anchor="ctr"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199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 lang="en-US" altLang="zh-CN" sz="105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 lang="en-US" altLang="zh-CN" sz="105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 lang="en-US" altLang="zh-CN" sz="105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 lang="en-US" altLang="zh-CN" sz="105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 lang="en-US" altLang="zh-CN" sz="105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lang="en-US" altLang="zh-CN" sz="1050" dirty="0"/>
                        <a:t>N=50</a:t>
                      </a:r>
                    </a:p>
                  </a:txBody>
                  <a:tcPr marL="98071" marR="98071" marT="49036" marB="49036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 dirty="0"/>
                        <a:t>MST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49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41.04%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0.7177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558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1199">
                <a:tc vMerge="1"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 dirty="0"/>
                    </a:p>
                  </a:txBody>
                  <a:tcPr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MSC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 dirty="0"/>
                        <a:t>162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 dirty="0"/>
                        <a:t>68.71%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0.7691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1467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1199">
                <a:tc vMerge="1"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 dirty="0"/>
                    </a:p>
                  </a:txBody>
                  <a:tcPr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MBDST+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89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 dirty="0"/>
                        <a:t>54.15%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 dirty="0"/>
                        <a:t>0.8534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1110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1199">
                <a:tc vMerge="1"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0284C7"/>
                          </a:solidFill>
                          <a:latin typeface="Segoe UI"/>
                        </a:defRPr>
                      </a:pPr>
                      <a:endParaRPr dirty="0"/>
                    </a:p>
                  </a:txBody>
                  <a:tcPr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0284C7"/>
                          </a:solidFill>
                          <a:latin typeface="Segoe UI"/>
                        </a:defRPr>
                      </a:pPr>
                      <a:r>
                        <a:rPr sz="1050" dirty="0" err="1"/>
                        <a:t>SFOpt</a:t>
                      </a:r>
                      <a:endParaRPr sz="1050" dirty="0"/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0284C7"/>
                          </a:solidFill>
                          <a:latin typeface="Segoe UI"/>
                        </a:defRPr>
                      </a:pPr>
                      <a:r>
                        <a:rPr sz="1050"/>
                        <a:t>89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0284C7"/>
                          </a:solidFill>
                          <a:latin typeface="Segoe UI"/>
                        </a:defRPr>
                      </a:pPr>
                      <a:r>
                        <a:rPr sz="1050"/>
                        <a:t>48.47%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0284C7"/>
                          </a:solidFill>
                          <a:latin typeface="Segoe UI"/>
                        </a:defRPr>
                      </a:pPr>
                      <a:r>
                        <a:rPr sz="1050" dirty="0"/>
                        <a:t>0.8534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15803D"/>
                          </a:solidFill>
                          <a:latin typeface="Segoe UI"/>
                        </a:defRPr>
                      </a:pPr>
                      <a:r>
                        <a:rPr sz="1050" dirty="0"/>
                        <a:t>5</a:t>
                      </a:r>
                    </a:p>
                  </a:txBody>
                  <a:tcPr marL="91931" marR="91931" marT="45965" marB="45965" anchor="ctr">
                    <a:solidFill>
                      <a:srgbClr val="DCF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1199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 lang="en-US" altLang="zh-CN" sz="105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 lang="en-US" altLang="zh-CN" sz="105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 lang="en-US" altLang="zh-CN" sz="105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 lang="en-US" altLang="zh-CN" sz="105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 lang="en-US" altLang="zh-CN" sz="105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lang="en-US" altLang="zh-CN" sz="1050" dirty="0"/>
                        <a:t>N=60</a:t>
                      </a:r>
                    </a:p>
                  </a:txBody>
                  <a:tcPr marL="98071" marR="98071" marT="49036" marB="4903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 dirty="0"/>
                        <a:t>MST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 dirty="0"/>
                        <a:t>59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40.68%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0.6979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1102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199">
                <a:tc vMerge="1"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MSC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180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66.75%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0.7491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 dirty="0"/>
                        <a:t>619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199">
                <a:tc vMerge="1"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MBDST+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112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 dirty="0"/>
                        <a:t>58.24%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 dirty="0"/>
                        <a:t>0.8521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 dirty="0"/>
                        <a:t>1008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1199">
                <a:tc vMerge="1"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0284C7"/>
                          </a:solidFill>
                          <a:latin typeface="Segoe UI"/>
                        </a:defRPr>
                      </a:pPr>
                      <a:endParaRPr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0284C7"/>
                          </a:solidFill>
                          <a:latin typeface="Segoe UI"/>
                        </a:defRPr>
                      </a:pPr>
                      <a:r>
                        <a:rPr sz="1050" dirty="0" err="1"/>
                        <a:t>SFOpt</a:t>
                      </a:r>
                      <a:endParaRPr sz="1050" dirty="0"/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0284C7"/>
                          </a:solidFill>
                          <a:latin typeface="Segoe UI"/>
                        </a:defRPr>
                      </a:pPr>
                      <a:r>
                        <a:rPr sz="1050"/>
                        <a:t>112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0284C7"/>
                          </a:solidFill>
                          <a:latin typeface="Segoe UI"/>
                        </a:defRPr>
                      </a:pPr>
                      <a:r>
                        <a:rPr sz="1050"/>
                        <a:t>51.78%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0284C7"/>
                          </a:solidFill>
                          <a:latin typeface="Segoe UI"/>
                        </a:defRPr>
                      </a:pPr>
                      <a:r>
                        <a:rPr sz="1050"/>
                        <a:t>0.8521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15803D"/>
                          </a:solidFill>
                          <a:latin typeface="Segoe UI"/>
                        </a:defRPr>
                      </a:pPr>
                      <a:r>
                        <a:rPr sz="1050" dirty="0"/>
                        <a:t>6</a:t>
                      </a:r>
                    </a:p>
                  </a:txBody>
                  <a:tcPr marL="91931" marR="91931" marT="45965" marB="45965" anchor="ctr">
                    <a:solidFill>
                      <a:srgbClr val="DCF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1199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 lang="en-US" altLang="zh-CN" sz="105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 lang="en-US" altLang="zh-CN" sz="105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 lang="en-US" altLang="zh-CN" sz="105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 lang="en-US" altLang="zh-CN" sz="105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 lang="en-US" altLang="zh-CN" sz="105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lang="en-US" altLang="zh-CN" sz="1050" dirty="0"/>
                        <a:t>N=70</a:t>
                      </a:r>
                    </a:p>
                  </a:txBody>
                  <a:tcPr marL="98071" marR="98071" marT="49036" marB="49036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 dirty="0"/>
                        <a:t>MST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69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40.36%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 dirty="0"/>
                        <a:t>0.6702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 dirty="0"/>
                        <a:t>486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1199">
                <a:tc vMerge="1"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/>
                    </a:p>
                  </a:txBody>
                  <a:tcPr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MSC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 dirty="0"/>
                        <a:t>260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 dirty="0"/>
                        <a:t>70.89%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0.7839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1060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1199">
                <a:tc vMerge="1"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/>
                    </a:p>
                  </a:txBody>
                  <a:tcPr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MBDST+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140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 dirty="0"/>
                        <a:t>61.48%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0.8572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929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1199">
                <a:tc vMerge="1"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0284C7"/>
                          </a:solidFill>
                          <a:latin typeface="Segoe UI"/>
                        </a:defRPr>
                      </a:pPr>
                      <a:endParaRPr dirty="0"/>
                    </a:p>
                  </a:txBody>
                  <a:tcPr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0284C7"/>
                          </a:solidFill>
                          <a:latin typeface="Segoe UI"/>
                        </a:defRPr>
                      </a:pPr>
                      <a:r>
                        <a:rPr sz="1050" dirty="0" err="1"/>
                        <a:t>SFOpt</a:t>
                      </a:r>
                      <a:r>
                        <a:rPr sz="1050" dirty="0"/>
                        <a:t> 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0284C7"/>
                          </a:solidFill>
                          <a:latin typeface="Segoe UI"/>
                        </a:defRPr>
                      </a:pPr>
                      <a:r>
                        <a:rPr sz="1050"/>
                        <a:t>140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0284C7"/>
                          </a:solidFill>
                          <a:latin typeface="Segoe UI"/>
                        </a:defRPr>
                      </a:pPr>
                      <a:r>
                        <a:rPr sz="1050" dirty="0"/>
                        <a:t>53.74%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0284C7"/>
                          </a:solidFill>
                          <a:latin typeface="Segoe UI"/>
                        </a:defRPr>
                      </a:pPr>
                      <a:r>
                        <a:rPr sz="1050" dirty="0"/>
                        <a:t>0.8572</a:t>
                      </a:r>
                    </a:p>
                  </a:txBody>
                  <a:tcPr marL="91931" marR="91931" marT="45965" marB="45965"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15803D"/>
                          </a:solidFill>
                          <a:latin typeface="Segoe UI"/>
                        </a:defRPr>
                      </a:pPr>
                      <a:r>
                        <a:rPr sz="1050" dirty="0"/>
                        <a:t>12</a:t>
                      </a:r>
                    </a:p>
                  </a:txBody>
                  <a:tcPr marL="91931" marR="91931" marT="45965" marB="45965" anchor="ctr">
                    <a:solidFill>
                      <a:srgbClr val="DCF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1199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 lang="en-US" altLang="zh-CN" sz="105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 lang="en-US" altLang="zh-CN" sz="105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 lang="en-US" altLang="zh-CN" sz="105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 lang="en-US" altLang="zh-CN" sz="105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endParaRPr lang="en-US" altLang="zh-CN" sz="105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lang="en-US" altLang="zh-CN" sz="1050" dirty="0"/>
                        <a:t>N=80</a:t>
                      </a:r>
                    </a:p>
                  </a:txBody>
                  <a:tcPr marL="98071" marR="98071" marT="49036" marB="4903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 dirty="0"/>
                        <a:t>MST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79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40.69%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0.6735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749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119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 dirty="0"/>
                        <a:t>MSC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200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63.59%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0.7345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1518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119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MBDST+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150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 dirty="0"/>
                        <a:t>56.67%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0.8724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0">
                          <a:solidFill>
                            <a:srgbClr val="0F172A"/>
                          </a:solidFill>
                          <a:latin typeface="Segoe UI"/>
                        </a:defRPr>
                      </a:pPr>
                      <a:r>
                        <a:rPr sz="1050"/>
                        <a:t>1732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1213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0284C7"/>
                          </a:solidFill>
                          <a:latin typeface="Segoe UI"/>
                        </a:defRPr>
                      </a:pPr>
                      <a:r>
                        <a:rPr sz="1050" dirty="0" err="1"/>
                        <a:t>SFOpt</a:t>
                      </a:r>
                      <a:endParaRPr sz="1050" dirty="0"/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0284C7"/>
                          </a:solidFill>
                          <a:latin typeface="Segoe UI"/>
                        </a:defRPr>
                      </a:pPr>
                      <a:r>
                        <a:rPr sz="1050"/>
                        <a:t>150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0284C7"/>
                          </a:solidFill>
                          <a:latin typeface="Segoe UI"/>
                        </a:defRPr>
                      </a:pPr>
                      <a:r>
                        <a:rPr sz="1050"/>
                        <a:t>50.85%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0284C7"/>
                          </a:solidFill>
                          <a:latin typeface="Segoe UI"/>
                        </a:defRPr>
                      </a:pPr>
                      <a:r>
                        <a:rPr sz="1050"/>
                        <a:t>0.8724</a:t>
                      </a:r>
                    </a:p>
                  </a:txBody>
                  <a:tcPr marL="91931" marR="91931" marT="45965" marB="4596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 b="1">
                          <a:solidFill>
                            <a:srgbClr val="15803D"/>
                          </a:solidFill>
                          <a:latin typeface="Segoe UI"/>
                        </a:defRPr>
                      </a:pPr>
                      <a:r>
                        <a:rPr sz="1050" dirty="0"/>
                        <a:t>7</a:t>
                      </a:r>
                    </a:p>
                  </a:txBody>
                  <a:tcPr marL="91931" marR="91931" marT="45965" marB="45965" anchor="ctr">
                    <a:solidFill>
                      <a:srgbClr val="DCF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pic>
        <p:nvPicPr>
          <p:cNvPr id="9" name="图片 8">
            <a:extLst>
              <a:ext uri="{FF2B5EF4-FFF2-40B4-BE49-F238E27FC236}">
                <a16:creationId xmlns:a16="http://schemas.microsoft.com/office/drawing/2014/main" id="{14C8567D-39EA-18A9-24B7-8668147B9D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443" y="1524577"/>
            <a:ext cx="4427902" cy="4935053"/>
          </a:xfrm>
          <a:prstGeom prst="rect">
            <a:avLst/>
          </a:prstGeom>
        </p:spPr>
      </p:pic>
      <p:sp>
        <p:nvSpPr>
          <p:cNvPr id="3" name="标题 2">
            <a:extLst>
              <a:ext uri="{FF2B5EF4-FFF2-40B4-BE49-F238E27FC236}">
                <a16:creationId xmlns:a16="http://schemas.microsoft.com/office/drawing/2014/main" id="{B1BCDB0D-AFD8-AA5B-33BF-549CED993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/>
              <a:t>Results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65B20FC-A44E-B102-8745-4C8532DC2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/>
              <a:t>2026/7/6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526CD57-A55D-8EAD-33D3-779E791D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2126B35-AC30-D77D-0C59-2BC4800C0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28</a:t>
            </a:fld>
            <a:endParaRPr lang="zh-CN" altLang="en-US" dirty="0"/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5AD82BF-ACC5-238F-B582-A40A9DBCB9D7}"/>
              </a:ext>
            </a:extLst>
          </p:cNvPr>
          <p:cNvSpPr txBox="1"/>
          <p:nvPr/>
        </p:nvSpPr>
        <p:spPr>
          <a:xfrm>
            <a:off x="650330" y="1072355"/>
            <a:ext cx="111301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Experimental Validation - Visual Comparison of MST, MSC, and MBDST+ Strategies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A679FCB-2874-E636-0F14-53234684E73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348" y="3035210"/>
            <a:ext cx="708153" cy="88354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70571C8-E36F-CB19-B813-D06EEB82932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348" y="5270214"/>
            <a:ext cx="721014" cy="89958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9FEAB32-7F73-77E3-7941-CD82188F4B6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348" y="1931370"/>
            <a:ext cx="697865" cy="87070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8FE7567-6878-F3FC-FE4D-3CC2315C8FF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348" y="4151887"/>
            <a:ext cx="708153" cy="8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8405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C51BD-143A-3F95-CBF0-A45D0199C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1EFA9DE5-04BE-7108-5DA3-BB53B0B38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/>
              <a:t>Results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9181A7-D0D3-3C9A-1CF5-BFABEA76A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/>
              <a:t>2026/7/6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5F12422-E3B2-7A2B-CFD3-EF04944DA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673EF38-5EDA-358A-EF58-75D95EA6A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237" y="6590337"/>
            <a:ext cx="514350" cy="365125"/>
          </a:xfrm>
        </p:spPr>
        <p:txBody>
          <a:bodyPr/>
          <a:lstStyle/>
          <a:p>
            <a:fld id="{8BCB4917-B050-4F4E-A4E2-3B0DEA24E94D}" type="slidenum">
              <a:rPr lang="zh-CN" altLang="en-US" smtClean="0"/>
              <a:t>29</a:t>
            </a:fld>
            <a:endParaRPr lang="zh-CN" altLang="en-US" dirty="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5D819CFE-F0D7-B3FB-6008-53514270FE8D}"/>
              </a:ext>
            </a:extLst>
          </p:cNvPr>
          <p:cNvSpPr txBox="1"/>
          <p:nvPr/>
        </p:nvSpPr>
        <p:spPr>
          <a:xfrm>
            <a:off x="650330" y="1072355"/>
            <a:ext cx="111301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Experimental Validation - Sensitivity Analysis of VP Weights</a:t>
            </a: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0D96A440-3A59-0A8F-7666-C8BABB47F213}"/>
              </a:ext>
            </a:extLst>
          </p:cNvPr>
          <p:cNvGrpSpPr/>
          <p:nvPr/>
        </p:nvGrpSpPr>
        <p:grpSpPr>
          <a:xfrm>
            <a:off x="1078928" y="1503880"/>
            <a:ext cx="2816194" cy="584775"/>
            <a:chOff x="1078928" y="1560868"/>
            <a:chExt cx="2816194" cy="584775"/>
          </a:xfrm>
        </p:grpSpPr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EBB9AE0C-943B-1984-19AE-2F5B2908B787}"/>
                </a:ext>
              </a:extLst>
            </p:cNvPr>
            <p:cNvSpPr txBox="1"/>
            <p:nvPr/>
          </p:nvSpPr>
          <p:spPr>
            <a:xfrm>
              <a:off x="3134401" y="1560868"/>
              <a:ext cx="76072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Porous</a:t>
              </a:r>
            </a:p>
            <a:p>
              <a:pPr algn="ctr"/>
              <a:r>
                <a:rPr lang="en-US" altLang="zh-CN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Result</a:t>
              </a: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2C1DE72C-9030-C82C-70A6-C9721BA466E6}"/>
                </a:ext>
              </a:extLst>
            </p:cNvPr>
            <p:cNvSpPr txBox="1"/>
            <p:nvPr/>
          </p:nvSpPr>
          <p:spPr>
            <a:xfrm>
              <a:off x="2121570" y="1560868"/>
              <a:ext cx="8665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Tunnels</a:t>
              </a:r>
            </a:p>
            <a:p>
              <a:r>
                <a:rPr lang="en-US" altLang="zh-CN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Overlay </a:t>
              </a: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06C850D1-3A4D-25D2-868E-9F9F030D8719}"/>
                </a:ext>
              </a:extLst>
            </p:cNvPr>
            <p:cNvSpPr txBox="1"/>
            <p:nvPr/>
          </p:nvSpPr>
          <p:spPr>
            <a:xfrm>
              <a:off x="1078928" y="1560868"/>
              <a:ext cx="82875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Max-VP</a:t>
              </a:r>
            </a:p>
            <a:p>
              <a:pPr algn="ctr"/>
              <a:r>
                <a:rPr lang="en-US" altLang="zh-CN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paths</a:t>
              </a:r>
            </a:p>
          </p:txBody>
        </p:sp>
      </p:grpSp>
      <p:sp>
        <p:nvSpPr>
          <p:cNvPr id="67" name="文本框 66">
            <a:extLst>
              <a:ext uri="{FF2B5EF4-FFF2-40B4-BE49-F238E27FC236}">
                <a16:creationId xmlns:a16="http://schemas.microsoft.com/office/drawing/2014/main" id="{D487ADD9-F70A-495B-A50B-BF6D8AB71A36}"/>
              </a:ext>
            </a:extLst>
          </p:cNvPr>
          <p:cNvSpPr txBox="1"/>
          <p:nvPr/>
        </p:nvSpPr>
        <p:spPr>
          <a:xfrm>
            <a:off x="8224562" y="5629230"/>
            <a:ext cx="33222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Case 6 </a:t>
            </a:r>
            <a:r>
              <a:rPr lang="en-US" altLang="zh-CN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average</a:t>
            </a: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>
              <a:buNone/>
            </a:pP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KT =  (0.25, 0.25, 0.25, 0.25)</a:t>
            </a:r>
            <a:endParaRPr lang="ar-AE" altLang="zh-CN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98C8B96-E4AE-72C0-7ECE-2332EAC7E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1798" y="4131241"/>
            <a:ext cx="920959" cy="14563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DAB2A5E-785D-5ADB-FDAC-CDB31DFE8C7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3"/>
          <a:stretch>
            <a:fillRect/>
          </a:stretch>
        </p:blipFill>
        <p:spPr>
          <a:xfrm>
            <a:off x="1066875" y="3820442"/>
            <a:ext cx="1547904" cy="194768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19E38C1-835E-36FE-6BD7-9BCA6F4B489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247" y="3820442"/>
            <a:ext cx="1947127" cy="194768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F7BCDB9-A1E4-9EE4-ED29-7BC344CC52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6428" y="4164525"/>
            <a:ext cx="914067" cy="144280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3195E7E-0BC5-A853-68C7-483B88C6B18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640" y="3837965"/>
            <a:ext cx="1947127" cy="194768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F6E6E10-FEBF-3489-60D5-A68AE7F4CACF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/>
          <a:stretch>
            <a:fillRect/>
          </a:stretch>
        </p:blipFill>
        <p:spPr>
          <a:xfrm>
            <a:off x="4645155" y="3837965"/>
            <a:ext cx="1504253" cy="1947680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A0A5714D-0296-7484-BEB4-B5EB9BFE17BC}"/>
              </a:ext>
            </a:extLst>
          </p:cNvPr>
          <p:cNvGrpSpPr/>
          <p:nvPr/>
        </p:nvGrpSpPr>
        <p:grpSpPr>
          <a:xfrm>
            <a:off x="953604" y="1894797"/>
            <a:ext cx="3013631" cy="1947680"/>
            <a:chOff x="-1085372" y="4574781"/>
            <a:chExt cx="7547979" cy="4876800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0AFA674B-5F88-FFFE-D3A0-BD6FE6BDB36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161602" y="5337221"/>
              <a:ext cx="2301005" cy="3653716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3A8BAB97-33B7-F292-2F30-256F391DCF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03"/>
            <a:stretch>
              <a:fillRect/>
            </a:stretch>
          </p:blipFill>
          <p:spPr>
            <a:xfrm>
              <a:off x="-1085372" y="4574781"/>
              <a:ext cx="3876901" cy="4876800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AFF62619-D75D-D956-B00C-0F0A6FB225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198" y="4574781"/>
              <a:ext cx="4876799" cy="4876800"/>
            </a:xfrm>
            <a:prstGeom prst="rect">
              <a:avLst/>
            </a:prstGeom>
          </p:spPr>
        </p:pic>
      </p:grpSp>
      <p:sp>
        <p:nvSpPr>
          <p:cNvPr id="41" name="文本框 40">
            <a:extLst>
              <a:ext uri="{FF2B5EF4-FFF2-40B4-BE49-F238E27FC236}">
                <a16:creationId xmlns:a16="http://schemas.microsoft.com/office/drawing/2014/main" id="{22442A22-1170-72A1-3955-A376E6169865}"/>
              </a:ext>
            </a:extLst>
          </p:cNvPr>
          <p:cNvSpPr txBox="1"/>
          <p:nvPr/>
        </p:nvSpPr>
        <p:spPr>
          <a:xfrm>
            <a:off x="888851" y="3714459"/>
            <a:ext cx="37306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Case 1 </a:t>
            </a:r>
            <a:r>
              <a:rPr lang="en-US" altLang="zh-CN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default</a:t>
            </a: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KT =(0.5, 0.1, 0.1, 0.3)</a:t>
            </a:r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419BF5B3-6C58-C2D2-805C-7B7C02D24A35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-1" b="1320"/>
          <a:stretch/>
        </p:blipFill>
        <p:spPr>
          <a:xfrm>
            <a:off x="6681048" y="2192372"/>
            <a:ext cx="914067" cy="1466627"/>
          </a:xfrm>
          <a:prstGeom prst="rect">
            <a:avLst/>
          </a:prstGeom>
        </p:spPr>
      </p:pic>
      <p:grpSp>
        <p:nvGrpSpPr>
          <p:cNvPr id="43" name="组合 42">
            <a:extLst>
              <a:ext uri="{FF2B5EF4-FFF2-40B4-BE49-F238E27FC236}">
                <a16:creationId xmlns:a16="http://schemas.microsoft.com/office/drawing/2014/main" id="{30A7074E-C8D9-F85B-E8CB-EACC7CE5C165}"/>
              </a:ext>
            </a:extLst>
          </p:cNvPr>
          <p:cNvGrpSpPr/>
          <p:nvPr/>
        </p:nvGrpSpPr>
        <p:grpSpPr>
          <a:xfrm>
            <a:off x="8260889" y="1878960"/>
            <a:ext cx="3000844" cy="1947680"/>
            <a:chOff x="-1064968" y="-13138096"/>
            <a:chExt cx="7515954" cy="4876800"/>
          </a:xfrm>
        </p:grpSpPr>
        <p:pic>
          <p:nvPicPr>
            <p:cNvPr id="56" name="图片 55">
              <a:extLst>
                <a:ext uri="{FF2B5EF4-FFF2-40B4-BE49-F238E27FC236}">
                  <a16:creationId xmlns:a16="http://schemas.microsoft.com/office/drawing/2014/main" id="{AAFBD649-AA40-C5D2-D4B3-11625A1CC7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161602" y="-12389587"/>
              <a:ext cx="2289384" cy="3731367"/>
            </a:xfrm>
            <a:prstGeom prst="rect">
              <a:avLst/>
            </a:prstGeom>
          </p:spPr>
        </p:pic>
        <p:pic>
          <p:nvPicPr>
            <p:cNvPr id="57" name="图片 56">
              <a:extLst>
                <a:ext uri="{FF2B5EF4-FFF2-40B4-BE49-F238E27FC236}">
                  <a16:creationId xmlns:a16="http://schemas.microsoft.com/office/drawing/2014/main" id="{2A7122E2-0957-6660-E3A3-F7D6400376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921"/>
            <a:stretch>
              <a:fillRect/>
            </a:stretch>
          </p:blipFill>
          <p:spPr>
            <a:xfrm>
              <a:off x="-1064968" y="-13138096"/>
              <a:ext cx="3856498" cy="4876800"/>
            </a:xfrm>
            <a:prstGeom prst="rect">
              <a:avLst/>
            </a:prstGeom>
          </p:spPr>
        </p:pic>
        <p:pic>
          <p:nvPicPr>
            <p:cNvPr id="58" name="图片 57">
              <a:extLst>
                <a:ext uri="{FF2B5EF4-FFF2-40B4-BE49-F238E27FC236}">
                  <a16:creationId xmlns:a16="http://schemas.microsoft.com/office/drawing/2014/main" id="{083CF13E-99C1-8E8E-864E-4A4632C473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338" y="-13138096"/>
              <a:ext cx="4876800" cy="4876800"/>
            </a:xfrm>
            <a:prstGeom prst="rect">
              <a:avLst/>
            </a:prstGeom>
          </p:spPr>
        </p:pic>
      </p:grpSp>
      <p:pic>
        <p:nvPicPr>
          <p:cNvPr id="59" name="图片 58">
            <a:extLst>
              <a:ext uri="{FF2B5EF4-FFF2-40B4-BE49-F238E27FC236}">
                <a16:creationId xmlns:a16="http://schemas.microsoft.com/office/drawing/2014/main" id="{E575818A-D635-A41E-FB8D-1745D6D6E8B7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5"/>
          <a:stretch>
            <a:fillRect/>
          </a:stretch>
        </p:blipFill>
        <p:spPr>
          <a:xfrm>
            <a:off x="4629776" y="1885603"/>
            <a:ext cx="1504252" cy="1947680"/>
          </a:xfrm>
          <a:prstGeom prst="rect">
            <a:avLst/>
          </a:prstGeom>
        </p:spPr>
      </p:pic>
      <p:pic>
        <p:nvPicPr>
          <p:cNvPr id="60" name="图片 59">
            <a:extLst>
              <a:ext uri="{FF2B5EF4-FFF2-40B4-BE49-F238E27FC236}">
                <a16:creationId xmlns:a16="http://schemas.microsoft.com/office/drawing/2014/main" id="{869EE15C-19A7-279D-4A0F-A8508ED2333F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260" y="1885603"/>
            <a:ext cx="1947127" cy="194768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110829EB-1365-5EA7-F41C-39488C53BE2D}"/>
                  </a:ext>
                </a:extLst>
              </p:cNvPr>
              <p:cNvSpPr txBox="1"/>
              <p:nvPr/>
            </p:nvSpPr>
            <p:spPr>
              <a:xfrm>
                <a:off x="4408869" y="3714459"/>
                <a:ext cx="358494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buNone/>
                </a:pPr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Case 3 </a:t>
                </a:r>
                <a:r>
                  <a:rPr lang="en-US" altLang="zh-CN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only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𝒘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𝒍𝒆𝒏</m:t>
                        </m:r>
                      </m:sub>
                    </m:sSub>
                  </m:oMath>
                </a14:m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: KT = (0, 1, 0, 0)</a:t>
                </a:r>
                <a:endParaRPr lang="ar-AE" altLang="zh-CN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110829EB-1365-5EA7-F41C-39488C53BE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8869" y="3714459"/>
                <a:ext cx="3584940" cy="369332"/>
              </a:xfrm>
              <a:prstGeom prst="rect">
                <a:avLst/>
              </a:prstGeom>
              <a:blipFill>
                <a:blip r:embed="rId18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4" name="文本框 73">
                <a:extLst>
                  <a:ext uri="{FF2B5EF4-FFF2-40B4-BE49-F238E27FC236}">
                    <a16:creationId xmlns:a16="http://schemas.microsoft.com/office/drawing/2014/main" id="{591498C1-F158-B101-C8AA-8727D131065D}"/>
                  </a:ext>
                </a:extLst>
              </p:cNvPr>
              <p:cNvSpPr txBox="1"/>
              <p:nvPr/>
            </p:nvSpPr>
            <p:spPr>
              <a:xfrm>
                <a:off x="4516669" y="5687286"/>
                <a:ext cx="332220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buNone/>
                </a:pPr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Case 4 </a:t>
                </a:r>
                <a:r>
                  <a:rPr lang="en-US" altLang="zh-CN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only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𝒘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𝒍𝒐𝒄</m:t>
                        </m:r>
                      </m:sub>
                    </m:sSub>
                  </m:oMath>
                </a14:m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: KT = (0, 0, 1, 0)</a:t>
                </a:r>
                <a:endParaRPr lang="ar-AE" altLang="zh-CN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74" name="文本框 73">
                <a:extLst>
                  <a:ext uri="{FF2B5EF4-FFF2-40B4-BE49-F238E27FC236}">
                    <a16:creationId xmlns:a16="http://schemas.microsoft.com/office/drawing/2014/main" id="{591498C1-F158-B101-C8AA-8727D13106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6669" y="5687286"/>
                <a:ext cx="3322206" cy="369332"/>
              </a:xfrm>
              <a:prstGeom prst="rect">
                <a:avLst/>
              </a:prstGeom>
              <a:blipFill>
                <a:blip r:embed="rId19"/>
                <a:stretch>
                  <a:fillRect l="-367" t="-9836" r="-1651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7" name="文本框 76">
                <a:extLst>
                  <a:ext uri="{FF2B5EF4-FFF2-40B4-BE49-F238E27FC236}">
                    <a16:creationId xmlns:a16="http://schemas.microsoft.com/office/drawing/2014/main" id="{3A124E9C-D0FA-E91C-F396-EADA6DC54C98}"/>
                  </a:ext>
                </a:extLst>
              </p:cNvPr>
              <p:cNvSpPr txBox="1"/>
              <p:nvPr/>
            </p:nvSpPr>
            <p:spPr>
              <a:xfrm>
                <a:off x="8225688" y="3714459"/>
                <a:ext cx="332220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buNone/>
                </a:pPr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Case 5 </a:t>
                </a:r>
                <a:r>
                  <a:rPr lang="en-US" altLang="zh-CN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only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𝒘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𝒅𝒊𝒓</m:t>
                        </m:r>
                      </m:sub>
                    </m:sSub>
                  </m:oMath>
                </a14:m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: KT = (0, 0, 0, 1)</a:t>
                </a:r>
                <a:endParaRPr lang="ar-AE" altLang="zh-CN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77" name="文本框 76">
                <a:extLst>
                  <a:ext uri="{FF2B5EF4-FFF2-40B4-BE49-F238E27FC236}">
                    <a16:creationId xmlns:a16="http://schemas.microsoft.com/office/drawing/2014/main" id="{3A124E9C-D0FA-E91C-F396-EADA6DC54C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5688" y="3714459"/>
                <a:ext cx="3322207" cy="369332"/>
              </a:xfrm>
              <a:prstGeom prst="rect">
                <a:avLst/>
              </a:prstGeom>
              <a:blipFill>
                <a:blip r:embed="rId20"/>
                <a:stretch>
                  <a:fillRect l="-367" t="-8197" r="-2018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8" name="文本框 77">
                <a:extLst>
                  <a:ext uri="{FF2B5EF4-FFF2-40B4-BE49-F238E27FC236}">
                    <a16:creationId xmlns:a16="http://schemas.microsoft.com/office/drawing/2014/main" id="{FE59CD08-FA00-97F8-9FCE-2E4FBC74C792}"/>
                  </a:ext>
                </a:extLst>
              </p:cNvPr>
              <p:cNvSpPr txBox="1"/>
              <p:nvPr/>
            </p:nvSpPr>
            <p:spPr>
              <a:xfrm>
                <a:off x="722661" y="5687286"/>
                <a:ext cx="3528023" cy="3956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buNone/>
                </a:pPr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Case 2 </a:t>
                </a:r>
                <a:r>
                  <a:rPr lang="en-US" altLang="zh-CN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only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𝒘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𝒂𝒏𝒈</m:t>
                        </m:r>
                      </m:sub>
                    </m:sSub>
                  </m:oMath>
                </a14:m>
                <a:r>
                  <a:rPr lang="en-US" altLang="zh-CN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: KT = (1, 0, 0, 0)</a:t>
                </a:r>
                <a:endParaRPr lang="ar-AE" altLang="zh-CN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78" name="文本框 77">
                <a:extLst>
                  <a:ext uri="{FF2B5EF4-FFF2-40B4-BE49-F238E27FC236}">
                    <a16:creationId xmlns:a16="http://schemas.microsoft.com/office/drawing/2014/main" id="{FE59CD08-FA00-97F8-9FCE-2E4FBC74C7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61" y="5687286"/>
                <a:ext cx="3528023" cy="395621"/>
              </a:xfrm>
              <a:prstGeom prst="rect">
                <a:avLst/>
              </a:prstGeom>
              <a:blipFill>
                <a:blip r:embed="rId21"/>
                <a:stretch>
                  <a:fillRect t="-7692" b="-184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3" name="组合 82">
            <a:extLst>
              <a:ext uri="{FF2B5EF4-FFF2-40B4-BE49-F238E27FC236}">
                <a16:creationId xmlns:a16="http://schemas.microsoft.com/office/drawing/2014/main" id="{940267FE-EC12-4ECA-FB2F-2E3B12538C71}"/>
              </a:ext>
            </a:extLst>
          </p:cNvPr>
          <p:cNvGrpSpPr/>
          <p:nvPr/>
        </p:nvGrpSpPr>
        <p:grpSpPr>
          <a:xfrm>
            <a:off x="7849185" y="3899007"/>
            <a:ext cx="3641694" cy="1934353"/>
            <a:chOff x="5708260" y="-13440230"/>
            <a:chExt cx="8605389" cy="4876800"/>
          </a:xfrm>
        </p:grpSpPr>
        <p:pic>
          <p:nvPicPr>
            <p:cNvPr id="80" name="图片 79">
              <a:extLst>
                <a:ext uri="{FF2B5EF4-FFF2-40B4-BE49-F238E27FC236}">
                  <a16:creationId xmlns:a16="http://schemas.microsoft.com/office/drawing/2014/main" id="{45CE7582-9639-B8D4-37CC-01E52AF0C3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8715" y="-13440230"/>
              <a:ext cx="4876799" cy="4876800"/>
            </a:xfrm>
            <a:prstGeom prst="rect">
              <a:avLst/>
            </a:prstGeom>
          </p:spPr>
        </p:pic>
        <p:pic>
          <p:nvPicPr>
            <p:cNvPr id="81" name="图片 80">
              <a:extLst>
                <a:ext uri="{FF2B5EF4-FFF2-40B4-BE49-F238E27FC236}">
                  <a16:creationId xmlns:a16="http://schemas.microsoft.com/office/drawing/2014/main" id="{ED688293-DAAA-497E-7A93-8B67923D2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8260" y="-13440230"/>
              <a:ext cx="4876799" cy="4876800"/>
            </a:xfrm>
            <a:prstGeom prst="rect">
              <a:avLst/>
            </a:prstGeom>
          </p:spPr>
        </p:pic>
        <p:pic>
          <p:nvPicPr>
            <p:cNvPr id="82" name="图片 81">
              <a:extLst>
                <a:ext uri="{FF2B5EF4-FFF2-40B4-BE49-F238E27FC236}">
                  <a16:creationId xmlns:a16="http://schemas.microsoft.com/office/drawing/2014/main" id="{96C5DEE0-428E-5792-FCDA-A80872DC93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11986404" y="-12755054"/>
              <a:ext cx="2327245" cy="3730980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035B6CBB-1DED-6EDE-6891-F21B8526662C}"/>
              </a:ext>
            </a:extLst>
          </p:cNvPr>
          <p:cNvGrpSpPr/>
          <p:nvPr/>
        </p:nvGrpSpPr>
        <p:grpSpPr>
          <a:xfrm>
            <a:off x="4729391" y="1503880"/>
            <a:ext cx="2816194" cy="584775"/>
            <a:chOff x="1078928" y="1560868"/>
            <a:chExt cx="2816194" cy="584775"/>
          </a:xfrm>
        </p:grpSpPr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4458B9D1-D089-4DA5-8217-6BCCFC2C643A}"/>
                </a:ext>
              </a:extLst>
            </p:cNvPr>
            <p:cNvSpPr txBox="1"/>
            <p:nvPr/>
          </p:nvSpPr>
          <p:spPr>
            <a:xfrm>
              <a:off x="3134401" y="1560868"/>
              <a:ext cx="76072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Porous</a:t>
              </a:r>
            </a:p>
            <a:p>
              <a:pPr algn="ctr"/>
              <a:r>
                <a:rPr lang="en-US" altLang="zh-CN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Result</a:t>
              </a: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34888673-455E-7FA1-8684-73391691399A}"/>
                </a:ext>
              </a:extLst>
            </p:cNvPr>
            <p:cNvSpPr txBox="1"/>
            <p:nvPr/>
          </p:nvSpPr>
          <p:spPr>
            <a:xfrm>
              <a:off x="2121570" y="1560868"/>
              <a:ext cx="8665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Tunnels</a:t>
              </a:r>
            </a:p>
            <a:p>
              <a:r>
                <a:rPr lang="en-US" altLang="zh-CN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Overlay </a:t>
              </a: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9F56BE2E-D84F-153D-A78A-8004342EBF35}"/>
                </a:ext>
              </a:extLst>
            </p:cNvPr>
            <p:cNvSpPr txBox="1"/>
            <p:nvPr/>
          </p:nvSpPr>
          <p:spPr>
            <a:xfrm>
              <a:off x="1078928" y="1560868"/>
              <a:ext cx="82875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Max-VP</a:t>
              </a:r>
            </a:p>
            <a:p>
              <a:pPr algn="ctr"/>
              <a:r>
                <a:rPr lang="en-US" altLang="zh-CN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paths</a:t>
              </a: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E83544D9-B3E5-E2B3-6C6B-0009E599567B}"/>
              </a:ext>
            </a:extLst>
          </p:cNvPr>
          <p:cNvGrpSpPr/>
          <p:nvPr/>
        </p:nvGrpSpPr>
        <p:grpSpPr>
          <a:xfrm>
            <a:off x="8379854" y="1503880"/>
            <a:ext cx="2816194" cy="584775"/>
            <a:chOff x="1078928" y="1560868"/>
            <a:chExt cx="2816194" cy="584775"/>
          </a:xfrm>
        </p:grpSpPr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4E2864FE-5F7F-59E2-9100-1BDAA5D5D8CE}"/>
                </a:ext>
              </a:extLst>
            </p:cNvPr>
            <p:cNvSpPr txBox="1"/>
            <p:nvPr/>
          </p:nvSpPr>
          <p:spPr>
            <a:xfrm>
              <a:off x="3134401" y="1560868"/>
              <a:ext cx="76072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Porous</a:t>
              </a:r>
            </a:p>
            <a:p>
              <a:pPr algn="ctr"/>
              <a:r>
                <a:rPr lang="en-US" altLang="zh-CN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Result</a:t>
              </a: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5622C703-93A1-E1CB-9A9C-5F098E2A9BFB}"/>
                </a:ext>
              </a:extLst>
            </p:cNvPr>
            <p:cNvSpPr txBox="1"/>
            <p:nvPr/>
          </p:nvSpPr>
          <p:spPr>
            <a:xfrm>
              <a:off x="2121570" y="1560868"/>
              <a:ext cx="8665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Tunnels</a:t>
              </a:r>
            </a:p>
            <a:p>
              <a:r>
                <a:rPr lang="en-US" altLang="zh-CN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Overlay </a:t>
              </a: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55502017-410E-9987-EF1B-2CEDC2445EBA}"/>
                </a:ext>
              </a:extLst>
            </p:cNvPr>
            <p:cNvSpPr txBox="1"/>
            <p:nvPr/>
          </p:nvSpPr>
          <p:spPr>
            <a:xfrm>
              <a:off x="1078928" y="1560868"/>
              <a:ext cx="82875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Max-VP</a:t>
              </a:r>
            </a:p>
            <a:p>
              <a:pPr algn="ctr"/>
              <a:r>
                <a:rPr lang="en-US" altLang="zh-CN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paths</a:t>
              </a:r>
            </a:p>
          </p:txBody>
        </p:sp>
      </p:grpSp>
      <p:sp>
        <p:nvSpPr>
          <p:cNvPr id="29" name="文本框 28">
            <a:extLst>
              <a:ext uri="{FF2B5EF4-FFF2-40B4-BE49-F238E27FC236}">
                <a16:creationId xmlns:a16="http://schemas.microsoft.com/office/drawing/2014/main" id="{C44D9FB8-7284-2D31-2469-58A4C8E339B3}"/>
              </a:ext>
            </a:extLst>
          </p:cNvPr>
          <p:cNvSpPr txBox="1"/>
          <p:nvPr/>
        </p:nvSpPr>
        <p:spPr>
          <a:xfrm>
            <a:off x="1373000" y="6257322"/>
            <a:ext cx="93365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Visual comparison (part) of porous structures generated under different VP weight configurations </a:t>
            </a:r>
          </a:p>
        </p:txBody>
      </p:sp>
    </p:spTree>
    <p:extLst>
      <p:ext uri="{BB962C8B-B14F-4D97-AF65-F5344CB8AC3E}">
        <p14:creationId xmlns:p14="http://schemas.microsoft.com/office/powerpoint/2010/main" val="1525341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FF064-D206-858D-246D-CFDDB92ED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B57C9DE2-3BC6-A714-5D80-028734FAB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/>
              <a:t>Visual Permeability (VP)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5F7ADBA-8FBD-AB83-6A77-A5C62393A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/>
              <a:t>2026/7/5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FAF864C-E8CD-7B71-6C1A-EABC6E0F2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5281AC4-FC27-325C-0CD5-AF0C55633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3</a:t>
            </a:fld>
            <a:endParaRPr lang="zh-CN" altLang="en-US" dirty="0"/>
          </a:p>
        </p:txBody>
      </p:sp>
      <p:sp>
        <p:nvSpPr>
          <p:cNvPr id="17" name="TextBox 3">
            <a:extLst>
              <a:ext uri="{FF2B5EF4-FFF2-40B4-BE49-F238E27FC236}">
                <a16:creationId xmlns:a16="http://schemas.microsoft.com/office/drawing/2014/main" id="{0C6FBE1A-8BE8-7F8D-418D-93E7A009C1F9}"/>
              </a:ext>
            </a:extLst>
          </p:cNvPr>
          <p:cNvSpPr txBox="1"/>
          <p:nvPr/>
        </p:nvSpPr>
        <p:spPr>
          <a:xfrm>
            <a:off x="650330" y="1072355"/>
            <a:ext cx="74202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Visual Permeability (VP) captures perceptual openness</a:t>
            </a:r>
            <a:endParaRPr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68407A23-B95F-0635-7FDC-D0F0E3802FB9}"/>
              </a:ext>
            </a:extLst>
          </p:cNvPr>
          <p:cNvSpPr txBox="1"/>
          <p:nvPr/>
        </p:nvSpPr>
        <p:spPr>
          <a:xfrm>
            <a:off x="663574" y="1537174"/>
            <a:ext cx="10698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 is one where internal voids organize into coherent sightlines, allowing the viewer to see through the structure.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4B8B6BB-5DE0-81A5-A4B3-FBF88D35946D}"/>
              </a:ext>
            </a:extLst>
          </p:cNvPr>
          <p:cNvSpPr>
            <a:spLocks noGrp="1"/>
          </p:cNvSpPr>
          <p:nvPr/>
        </p:nvSpPr>
        <p:spPr>
          <a:xfrm>
            <a:off x="6623139" y="2523723"/>
            <a:ext cx="481464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526273"/>
                </a:solidFill>
              </a:defRPr>
            </a:pPr>
            <a:r>
              <a:rPr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Instead of asking: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2E62E4D1-93E0-1932-55CF-58D10592D938}"/>
              </a:ext>
            </a:extLst>
          </p:cNvPr>
          <p:cNvSpPr>
            <a:spLocks noGrp="1"/>
          </p:cNvSpPr>
          <p:nvPr/>
        </p:nvSpPr>
        <p:spPr>
          <a:xfrm>
            <a:off x="6592124" y="2866623"/>
            <a:ext cx="518147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400" b="1">
                <a:solidFill>
                  <a:srgbClr val="EF3340"/>
                </a:solidFill>
              </a:defRPr>
            </a:pPr>
            <a:r>
              <a:rPr sz="2800" b="1" dirty="0">
                <a:solidFill>
                  <a:srgbClr val="EF3340"/>
                </a:solidFill>
              </a:rPr>
              <a:t>How many voids do we have?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18CA0540-58D3-6CE1-4EF9-83F28246CD6C}"/>
              </a:ext>
            </a:extLst>
          </p:cNvPr>
          <p:cNvSpPr>
            <a:spLocks noGrp="1"/>
          </p:cNvSpPr>
          <p:nvPr/>
        </p:nvSpPr>
        <p:spPr>
          <a:xfrm>
            <a:off x="6623139" y="3704823"/>
            <a:ext cx="481464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>
                <a:solidFill>
                  <a:srgbClr val="526273"/>
                </a:solidFill>
              </a:defRPr>
            </a:pPr>
            <a:r>
              <a:rPr sz="2000" b="1">
                <a:solidFill>
                  <a:schemeClr val="tx1">
                    <a:lumMod val="95000"/>
                    <a:lumOff val="5000"/>
                  </a:schemeClr>
                </a:solidFill>
              </a:rPr>
              <a:t>we ask: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345B0EE4-F2CC-90C6-A0ED-14D2711F0188}"/>
              </a:ext>
            </a:extLst>
          </p:cNvPr>
          <p:cNvSpPr>
            <a:spLocks noGrp="1"/>
          </p:cNvSpPr>
          <p:nvPr/>
        </p:nvSpPr>
        <p:spPr>
          <a:xfrm>
            <a:off x="6576746" y="4047723"/>
            <a:ext cx="5363356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400" b="1">
                <a:solidFill>
                  <a:srgbClr val="008C8C"/>
                </a:solidFill>
              </a:defRPr>
            </a:pPr>
            <a:r>
              <a:rPr sz="2800" b="1" dirty="0">
                <a:solidFill>
                  <a:srgbClr val="008C8C"/>
                </a:solidFill>
              </a:rPr>
              <a:t>Do these voids form meaningful sightlines?</a:t>
            </a:r>
          </a:p>
        </p:txBody>
      </p: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7C0C0E19-90CB-13A0-8ACE-A1AC6E9E53D5}"/>
              </a:ext>
            </a:extLst>
          </p:cNvPr>
          <p:cNvGrpSpPr/>
          <p:nvPr/>
        </p:nvGrpSpPr>
        <p:grpSpPr>
          <a:xfrm>
            <a:off x="663574" y="2030539"/>
            <a:ext cx="7058660" cy="4372712"/>
            <a:chOff x="663574" y="2030539"/>
            <a:chExt cx="7058660" cy="4372712"/>
          </a:xfrm>
        </p:grpSpPr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B678B9CB-8A06-03F8-319B-80406A59A074}"/>
                </a:ext>
              </a:extLst>
            </p:cNvPr>
            <p:cNvSpPr txBox="1"/>
            <p:nvPr/>
          </p:nvSpPr>
          <p:spPr>
            <a:xfrm>
              <a:off x="663574" y="5818476"/>
              <a:ext cx="705866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defRPr sz="1600" b="1">
                  <a:solidFill>
                    <a:srgbClr val="FFB300"/>
                  </a:solidFill>
                  <a:latin typeface="Calibri"/>
                </a:defRPr>
              </a:pPr>
              <a:r>
                <a:rPr lang="en-US" altLang="zh-CN" sz="3200" dirty="0">
                  <a:solidFill>
                    <a:srgbClr val="C55A11"/>
                  </a:solidFill>
                </a:rPr>
                <a:t>High Visual Permeability ≠ High Porosity</a:t>
              </a:r>
            </a:p>
          </p:txBody>
        </p:sp>
        <p:sp>
          <p:nvSpPr>
            <p:cNvPr id="20" name="TextBox 3">
              <a:extLst>
                <a:ext uri="{FF2B5EF4-FFF2-40B4-BE49-F238E27FC236}">
                  <a16:creationId xmlns:a16="http://schemas.microsoft.com/office/drawing/2014/main" id="{14BF7CD4-1B15-BDEC-1BDD-6EC28E17049B}"/>
                </a:ext>
              </a:extLst>
            </p:cNvPr>
            <p:cNvSpPr txBox="1"/>
            <p:nvPr/>
          </p:nvSpPr>
          <p:spPr>
            <a:xfrm>
              <a:off x="3671883" y="5167385"/>
              <a:ext cx="273354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 sz="1500" b="0">
                  <a:solidFill>
                    <a:srgbClr val="F0F4F8"/>
                  </a:solidFill>
                  <a:latin typeface="Calibri"/>
                </a:defRPr>
              </a:pPr>
              <a:r>
                <a:rPr 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Sponge &amp; Pumice Stone</a:t>
              </a:r>
            </a:p>
            <a:p>
              <a:pPr algn="ctr">
                <a:defRPr sz="1500" b="0">
                  <a:solidFill>
                    <a:srgbClr val="F0F4F8"/>
                  </a:solidFill>
                  <a:latin typeface="Calibri"/>
                </a:defRPr>
              </a:pPr>
              <a:r>
                <a:rPr 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Porosity:</a:t>
              </a:r>
              <a:r>
                <a:rPr lang="zh-CN" alt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altLang="zh-CN" sz="20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70%~90%</a:t>
              </a:r>
              <a:endParaRPr sz="20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id="{7939A353-7C44-D86A-67B4-3DDD699945DC}"/>
                </a:ext>
              </a:extLst>
            </p:cNvPr>
            <p:cNvGrpSpPr/>
            <p:nvPr/>
          </p:nvGrpSpPr>
          <p:grpSpPr>
            <a:xfrm>
              <a:off x="1280086" y="2030539"/>
              <a:ext cx="4456430" cy="3222382"/>
              <a:chOff x="887490" y="2015346"/>
              <a:chExt cx="5466316" cy="3952616"/>
            </a:xfrm>
          </p:grpSpPr>
          <p:pic>
            <p:nvPicPr>
              <p:cNvPr id="18" name="图片 17">
                <a:extLst>
                  <a:ext uri="{FF2B5EF4-FFF2-40B4-BE49-F238E27FC236}">
                    <a16:creationId xmlns:a16="http://schemas.microsoft.com/office/drawing/2014/main" id="{232FC6AF-A194-89E2-C083-EA664A9EBD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7490" y="2015346"/>
                <a:ext cx="2032041" cy="2032041"/>
              </a:xfrm>
              <a:prstGeom prst="rect">
                <a:avLst/>
              </a:prstGeom>
            </p:spPr>
          </p:pic>
          <p:pic>
            <p:nvPicPr>
              <p:cNvPr id="27" name="图片 26">
                <a:extLst>
                  <a:ext uri="{FF2B5EF4-FFF2-40B4-BE49-F238E27FC236}">
                    <a16:creationId xmlns:a16="http://schemas.microsoft.com/office/drawing/2014/main" id="{950B635C-065B-3137-93B3-DF9CE54655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EFE"/>
                  </a:clrFrom>
                  <a:clrTo>
                    <a:srgbClr val="FFFEFE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008" t="11442"/>
              <a:stretch>
                <a:fillRect/>
              </a:stretch>
            </p:blipFill>
            <p:spPr>
              <a:xfrm>
                <a:off x="3938643" y="2095807"/>
                <a:ext cx="2357519" cy="2174950"/>
              </a:xfrm>
              <a:prstGeom prst="rect">
                <a:avLst/>
              </a:prstGeom>
            </p:spPr>
          </p:pic>
          <p:pic>
            <p:nvPicPr>
              <p:cNvPr id="29" name="图片 28">
                <a:extLst>
                  <a:ext uri="{FF2B5EF4-FFF2-40B4-BE49-F238E27FC236}">
                    <a16:creationId xmlns:a16="http://schemas.microsoft.com/office/drawing/2014/main" id="{604BAD5A-B10E-78B8-CB8D-D9888A6FCB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8611" y="3762767"/>
                <a:ext cx="2205195" cy="2205195"/>
              </a:xfrm>
              <a:prstGeom prst="rect">
                <a:avLst/>
              </a:prstGeom>
            </p:spPr>
          </p:pic>
          <p:pic>
            <p:nvPicPr>
              <p:cNvPr id="35" name="图片 34">
                <a:extLst>
                  <a:ext uri="{FF2B5EF4-FFF2-40B4-BE49-F238E27FC236}">
                    <a16:creationId xmlns:a16="http://schemas.microsoft.com/office/drawing/2014/main" id="{6725215F-7FDF-852A-D20F-03DF8B7E89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7490" y="4020116"/>
                <a:ext cx="2248193" cy="1645585"/>
              </a:xfrm>
              <a:prstGeom prst="rect">
                <a:avLst/>
              </a:prstGeom>
            </p:spPr>
          </p:pic>
        </p:grpSp>
        <p:sp>
          <p:nvSpPr>
            <p:cNvPr id="38" name="TextBox 3">
              <a:extLst>
                <a:ext uri="{FF2B5EF4-FFF2-40B4-BE49-F238E27FC236}">
                  <a16:creationId xmlns:a16="http://schemas.microsoft.com/office/drawing/2014/main" id="{A897F003-D61B-6168-CBE3-E5D87F6D787F}"/>
                </a:ext>
              </a:extLst>
            </p:cNvPr>
            <p:cNvSpPr txBox="1"/>
            <p:nvPr/>
          </p:nvSpPr>
          <p:spPr>
            <a:xfrm>
              <a:off x="2946721" y="3198475"/>
              <a:ext cx="1004533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 sz="1500" b="0">
                  <a:solidFill>
                    <a:srgbClr val="F0F4F8"/>
                  </a:solidFill>
                  <a:latin typeface="Calibri"/>
                </a:defRPr>
              </a:pPr>
              <a:r>
                <a:rPr lang="en-US" altLang="zh-CN" sz="44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vs</a:t>
              </a:r>
              <a:endParaRPr sz="44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39" name="TextBox 3">
              <a:extLst>
                <a:ext uri="{FF2B5EF4-FFF2-40B4-BE49-F238E27FC236}">
                  <a16:creationId xmlns:a16="http://schemas.microsoft.com/office/drawing/2014/main" id="{81AF2707-DA0F-356D-D885-EEE6A1DE6326}"/>
                </a:ext>
              </a:extLst>
            </p:cNvPr>
            <p:cNvSpPr txBox="1"/>
            <p:nvPr/>
          </p:nvSpPr>
          <p:spPr>
            <a:xfrm>
              <a:off x="938343" y="5167385"/>
              <a:ext cx="273354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 sz="1500" b="0">
                  <a:solidFill>
                    <a:srgbClr val="F0F4F8"/>
                  </a:solidFill>
                  <a:latin typeface="Calibri"/>
                </a:defRPr>
              </a:pPr>
              <a:r>
                <a:rPr 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Lotus root &amp; Cheese</a:t>
              </a:r>
            </a:p>
            <a:p>
              <a:pPr algn="ctr">
                <a:defRPr sz="1500" b="0">
                  <a:solidFill>
                    <a:srgbClr val="F0F4F8"/>
                  </a:solidFill>
                  <a:latin typeface="Calibri"/>
                </a:defRPr>
              </a:pPr>
              <a:r>
                <a:rPr 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Porosity:</a:t>
              </a:r>
              <a:r>
                <a:rPr lang="zh-CN" alt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altLang="zh-CN" sz="20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25%~45%</a:t>
              </a:r>
              <a:endParaRPr sz="20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282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2C06D-91FF-1A4A-74FC-9556F2775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4B66084F-53E3-735E-A1BD-234FC4DE9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/>
              <a:t>Results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9CA7E1-89E2-B2D4-14AB-D119B1F3F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/>
              <a:t>2026/7/6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A26CA58-7009-C477-8D82-094BCF79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7685354-977A-410E-B7B9-261B89A6E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237" y="6590337"/>
            <a:ext cx="514350" cy="365125"/>
          </a:xfrm>
        </p:spPr>
        <p:txBody>
          <a:bodyPr/>
          <a:lstStyle/>
          <a:p>
            <a:fld id="{8BCB4917-B050-4F4E-A4E2-3B0DEA24E94D}" type="slidenum">
              <a:rPr lang="zh-CN" altLang="en-US" smtClean="0"/>
              <a:t>30</a:t>
            </a:fld>
            <a:endParaRPr lang="zh-CN" altLang="en-US" dirty="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2C23C63E-1241-18F4-26A3-7485618589C4}"/>
              </a:ext>
            </a:extLst>
          </p:cNvPr>
          <p:cNvSpPr txBox="1"/>
          <p:nvPr/>
        </p:nvSpPr>
        <p:spPr>
          <a:xfrm>
            <a:off x="650330" y="1072355"/>
            <a:ext cx="111301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Experimental Validation - Sensitivity Analysis of VP Weights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AD88B2B2-3A71-D3FB-9313-DC32CDBFDDE1}"/>
              </a:ext>
            </a:extLst>
          </p:cNvPr>
          <p:cNvSpPr txBox="1"/>
          <p:nvPr/>
        </p:nvSpPr>
        <p:spPr>
          <a:xfrm>
            <a:off x="978323" y="5093329"/>
            <a:ext cx="93365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Normalized sensitivity of VP statistics under different weight settings;</a:t>
            </a:r>
          </a:p>
          <a:p>
            <a:pPr algn="ctr"/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grouped bar charts compare structure- and path-level metrics.</a:t>
            </a: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078774C7-5B17-1705-B646-8603517995C4}"/>
              </a:ext>
            </a:extLst>
          </p:cNvPr>
          <p:cNvGrpSpPr/>
          <p:nvPr/>
        </p:nvGrpSpPr>
        <p:grpSpPr>
          <a:xfrm>
            <a:off x="350520" y="2227944"/>
            <a:ext cx="11574097" cy="2648855"/>
            <a:chOff x="1037147" y="2242459"/>
            <a:chExt cx="10743373" cy="2458735"/>
          </a:xfrm>
        </p:grpSpPr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85AD5FCA-4895-BA16-8909-FEA4566D11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1111"/>
            <a:stretch>
              <a:fillRect/>
            </a:stretch>
          </p:blipFill>
          <p:spPr>
            <a:xfrm>
              <a:off x="1037147" y="2242459"/>
              <a:ext cx="5334626" cy="2355823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314F073B-7132-6BE5-D211-55AC116A4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29"/>
            <a:stretch>
              <a:fillRect/>
            </a:stretch>
          </p:blipFill>
          <p:spPr>
            <a:xfrm>
              <a:off x="6445894" y="2293258"/>
              <a:ext cx="5334626" cy="2407936"/>
            </a:xfrm>
            <a:prstGeom prst="rect">
              <a:avLst/>
            </a:prstGeom>
          </p:spPr>
        </p:pic>
      </p:grpSp>
      <p:sp>
        <p:nvSpPr>
          <p:cNvPr id="32" name="矩形 31">
            <a:extLst>
              <a:ext uri="{FF2B5EF4-FFF2-40B4-BE49-F238E27FC236}">
                <a16:creationId xmlns:a16="http://schemas.microsoft.com/office/drawing/2014/main" id="{430C1DCF-BBD3-FD88-D7CD-D0CABB59C01E}"/>
              </a:ext>
            </a:extLst>
          </p:cNvPr>
          <p:cNvSpPr/>
          <p:nvPr/>
        </p:nvSpPr>
        <p:spPr>
          <a:xfrm>
            <a:off x="806449" y="2939143"/>
            <a:ext cx="5152223" cy="5476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78337042-F88D-A413-9F86-388CF17B76AD}"/>
              </a:ext>
            </a:extLst>
          </p:cNvPr>
          <p:cNvSpPr/>
          <p:nvPr/>
        </p:nvSpPr>
        <p:spPr>
          <a:xfrm>
            <a:off x="6689257" y="2793442"/>
            <a:ext cx="5152223" cy="32154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86833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65D6C-F865-2D1B-857A-316E855C4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CD0EBE45-0A71-C4C4-3F73-9E9A1A5A1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/>
              <a:t>Results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BB0C3D7-6043-4E21-7888-BDA960064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/>
              <a:t>2026/7/6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0BA4ACB-2242-6AFF-BC8F-8B700EA1B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B78655E-AC2F-0D61-1CE0-89EB53D97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237" y="6590337"/>
            <a:ext cx="514350" cy="365125"/>
          </a:xfrm>
        </p:spPr>
        <p:txBody>
          <a:bodyPr/>
          <a:lstStyle/>
          <a:p>
            <a:fld id="{8BCB4917-B050-4F4E-A4E2-3B0DEA24E94D}" type="slidenum">
              <a:rPr lang="zh-CN" altLang="en-US" smtClean="0"/>
              <a:t>31</a:t>
            </a:fld>
            <a:endParaRPr lang="zh-CN" altLang="en-US" dirty="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5A89327A-8CC8-D48A-6334-5D629FDB65A1}"/>
              </a:ext>
            </a:extLst>
          </p:cNvPr>
          <p:cNvSpPr txBox="1"/>
          <p:nvPr/>
        </p:nvSpPr>
        <p:spPr>
          <a:xfrm>
            <a:off x="650330" y="1072355"/>
            <a:ext cx="111301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Experimental Validation - Sensitivity Analysis of VP Weights</a:t>
            </a:r>
          </a:p>
        </p:txBody>
      </p: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538E550A-DB2C-C51A-BA5E-E5E79C60A859}"/>
              </a:ext>
            </a:extLst>
          </p:cNvPr>
          <p:cNvGrpSpPr/>
          <p:nvPr/>
        </p:nvGrpSpPr>
        <p:grpSpPr>
          <a:xfrm>
            <a:off x="1247775" y="1483778"/>
            <a:ext cx="6818359" cy="4675172"/>
            <a:chOff x="949257" y="1483778"/>
            <a:chExt cx="7116877" cy="4879858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9475E396-39B8-61A4-DBA0-49DF9553DD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1371" y="1483778"/>
              <a:ext cx="6921679" cy="4402323"/>
            </a:xfrm>
            <a:prstGeom prst="rect">
              <a:avLst/>
            </a:prstGeom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4CAEA129-8E6D-4D7B-DF54-0FC55A920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9257" y="5810433"/>
              <a:ext cx="7116877" cy="553203"/>
            </a:xfrm>
            <a:prstGeom prst="rect">
              <a:avLst/>
            </a:prstGeom>
          </p:spPr>
        </p:pic>
      </p:grpSp>
      <p:sp>
        <p:nvSpPr>
          <p:cNvPr id="32" name="文本框 31">
            <a:extLst>
              <a:ext uri="{FF2B5EF4-FFF2-40B4-BE49-F238E27FC236}">
                <a16:creationId xmlns:a16="http://schemas.microsoft.com/office/drawing/2014/main" id="{5BC2CCC9-5739-4645-4803-09588D970C7C}"/>
              </a:ext>
            </a:extLst>
          </p:cNvPr>
          <p:cNvSpPr txBox="1"/>
          <p:nvPr/>
        </p:nvSpPr>
        <p:spPr>
          <a:xfrm>
            <a:off x="1025525" y="6112868"/>
            <a:ext cx="93365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Effect of the candidate edge threshold </a:t>
            </a:r>
            <a:r>
              <a:rPr lang="zh-CN" alt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𝑡𝑝 </a:t>
            </a: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graph connectivity and final porous structures. </a:t>
            </a: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A354B1A5-8A70-CCB8-47A8-A4045FA847C0}"/>
              </a:ext>
            </a:extLst>
          </p:cNvPr>
          <p:cNvSpPr txBox="1"/>
          <p:nvPr/>
        </p:nvSpPr>
        <p:spPr>
          <a:xfrm>
            <a:off x="8234593" y="3067545"/>
            <a:ext cx="329438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rgbClr val="000000"/>
                </a:solidFill>
                <a:latin typeface="Charis SIL"/>
              </a:rPr>
              <a:t>A small threshold restricts the search to overly local connections;</a:t>
            </a:r>
          </a:p>
          <a:p>
            <a:pPr algn="just"/>
            <a:r>
              <a:rPr lang="en-US" altLang="zh-CN" sz="1600" dirty="0">
                <a:solidFill>
                  <a:srgbClr val="000000"/>
                </a:solidFill>
                <a:latin typeface="Charis SIL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rgbClr val="000000"/>
                </a:solidFill>
                <a:latin typeface="Charis SIL"/>
              </a:rPr>
              <a:t>A large threshold introduces long-range tunnels and increases structural fragmentation. </a:t>
            </a:r>
            <a:endParaRPr lang="en-US" altLang="zh-CN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2822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5FEAA-78CB-D93E-E854-94EDAD735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8BD955A-BA47-ED5D-F24B-351685F752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29" y="1534020"/>
            <a:ext cx="4343337" cy="507234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113FB332-8793-E8ED-50D0-7BA748A040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486" y="1593568"/>
            <a:ext cx="6098064" cy="2276429"/>
          </a:xfrm>
          <a:prstGeom prst="rect">
            <a:avLst/>
          </a:prstGeom>
        </p:spPr>
      </p:pic>
      <p:sp>
        <p:nvSpPr>
          <p:cNvPr id="3" name="标题 2">
            <a:extLst>
              <a:ext uri="{FF2B5EF4-FFF2-40B4-BE49-F238E27FC236}">
                <a16:creationId xmlns:a16="http://schemas.microsoft.com/office/drawing/2014/main" id="{6A4496E1-8A18-80A7-4DC9-BDBD2DB7E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/>
              <a:t>Results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5232599-BB3E-849F-57D7-261D2FCC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/>
              <a:t>2026/7/6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9DC6849-AE99-5874-F8D8-F38CDB76B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B64536-E74B-07CF-C723-E86241C71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32</a:t>
            </a:fld>
            <a:endParaRPr lang="zh-CN" altLang="en-US" dirty="0"/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0D5602AB-8B53-29DC-21C0-005F8DD6CEC5}"/>
              </a:ext>
            </a:extLst>
          </p:cNvPr>
          <p:cNvSpPr txBox="1"/>
          <p:nvPr/>
        </p:nvSpPr>
        <p:spPr>
          <a:xfrm>
            <a:off x="650329" y="1072355"/>
            <a:ext cx="96366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Experimental Validation - Geometric Quality &amp; Physical Fabrication</a:t>
            </a:r>
          </a:p>
        </p:txBody>
      </p: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856D3B17-1CF7-4F56-A501-CA23EEA1C58C}"/>
              </a:ext>
            </a:extLst>
          </p:cNvPr>
          <p:cNvGrpSpPr/>
          <p:nvPr/>
        </p:nvGrpSpPr>
        <p:grpSpPr>
          <a:xfrm>
            <a:off x="5287485" y="3910496"/>
            <a:ext cx="6085366" cy="2468778"/>
            <a:chOff x="7500719" y="2254866"/>
            <a:chExt cx="9999190" cy="4056583"/>
          </a:xfrm>
        </p:grpSpPr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18E3A641-0CA1-FA55-0242-849F83F3F7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49" t="37359" r="6379" b="2677"/>
            <a:stretch>
              <a:fillRect/>
            </a:stretch>
          </p:blipFill>
          <p:spPr>
            <a:xfrm>
              <a:off x="7500719" y="2285552"/>
              <a:ext cx="3402585" cy="4025897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711E2389-6A89-0930-FDD0-F29E346026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849" t="35675" r="11071" b="6574"/>
            <a:stretch>
              <a:fillRect/>
            </a:stretch>
          </p:blipFill>
          <p:spPr>
            <a:xfrm>
              <a:off x="14097323" y="2254868"/>
              <a:ext cx="3402586" cy="4025897"/>
            </a:xfrm>
            <a:prstGeom prst="rect">
              <a:avLst/>
            </a:prstGeom>
          </p:spPr>
        </p:pic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id="{E8303273-1DE1-91F1-439C-923566F5B6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568" t="35834" r="13042" b="5463"/>
            <a:stretch>
              <a:fillRect/>
            </a:stretch>
          </p:blipFill>
          <p:spPr>
            <a:xfrm>
              <a:off x="11014351" y="2254866"/>
              <a:ext cx="3003226" cy="40258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43789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63243-B4DD-6196-B1A5-024A262B0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F345DF5A-4D07-0878-1E8D-46E562B54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/>
              <a:t>Conclusion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2DDDB55-96EC-DB5A-D8A2-B6B10410D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/>
              <a:t>2026/7/6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FE34911-D1CA-70F4-461F-EC5D08C73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C815B1-A45B-671C-EDA5-26EA77A3E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33</a:t>
            </a:fld>
            <a:endParaRPr lang="zh-CN" altLang="en-US" dirty="0"/>
          </a:p>
        </p:txBody>
      </p:sp>
      <p:pic>
        <p:nvPicPr>
          <p:cNvPr id="10" name="Picture 5" descr="16-failure_case.jpg">
            <a:extLst>
              <a:ext uri="{FF2B5EF4-FFF2-40B4-BE49-F238E27FC236}">
                <a16:creationId xmlns:a16="http://schemas.microsoft.com/office/drawing/2014/main" id="{C8BA991F-BC83-6C33-239E-64EC0AFC3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1014" y="2697046"/>
            <a:ext cx="4507230" cy="3619142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FACC437C-3DE3-106F-FFA3-0603AFB8922A}"/>
              </a:ext>
            </a:extLst>
          </p:cNvPr>
          <p:cNvSpPr txBox="1"/>
          <p:nvPr/>
        </p:nvSpPr>
        <p:spPr>
          <a:xfrm>
            <a:off x="650330" y="992835"/>
            <a:ext cx="11014620" cy="1800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Contributions: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Computable Aesthetic Metric:</a:t>
            </a: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Formulate VP as a graph-based, optimizable measure of pathway organization.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Topology-Driven VP Optimization:</a:t>
            </a: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Propose MBDST+ to improve VP under sparse, bounded-degree connectivity.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Support-Free Organic Generation:</a:t>
            </a: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Integrate support-free manufacturability throughout the pipeline, converting optimized graphs into printable stochastic geometry.</a:t>
            </a:r>
          </a:p>
        </p:txBody>
      </p:sp>
      <p:sp>
        <p:nvSpPr>
          <p:cNvPr id="14" name="TextBox 3">
            <a:extLst>
              <a:ext uri="{FF2B5EF4-FFF2-40B4-BE49-F238E27FC236}">
                <a16:creationId xmlns:a16="http://schemas.microsoft.com/office/drawing/2014/main" id="{3ECAB098-8EEE-CEF6-64F1-6AD732EC6DFF}"/>
              </a:ext>
            </a:extLst>
          </p:cNvPr>
          <p:cNvSpPr txBox="1"/>
          <p:nvPr/>
        </p:nvSpPr>
        <p:spPr>
          <a:xfrm>
            <a:off x="650330" y="2843028"/>
            <a:ext cx="6381605" cy="2039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Limitations:</a:t>
            </a:r>
            <a:endParaRPr lang="en-US" altLang="zh-CN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Fixed kernel sampling bounds the achievable VP.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Current VP ignores aperture and cross-sectional area.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Build-direction-biased kernels limit morphological diversity.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FDM thermomechanical artifacts are not fully modeled. 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Dense voxel optimization limits scalability. </a:t>
            </a:r>
          </a:p>
        </p:txBody>
      </p:sp>
      <p:sp>
        <p:nvSpPr>
          <p:cNvPr id="16" name="TextBox 3">
            <a:extLst>
              <a:ext uri="{FF2B5EF4-FFF2-40B4-BE49-F238E27FC236}">
                <a16:creationId xmlns:a16="http://schemas.microsoft.com/office/drawing/2014/main" id="{B5BA3EB3-0AC5-724E-732A-4D0459636186}"/>
              </a:ext>
            </a:extLst>
          </p:cNvPr>
          <p:cNvSpPr txBox="1"/>
          <p:nvPr/>
        </p:nvSpPr>
        <p:spPr>
          <a:xfrm>
            <a:off x="650329" y="4844106"/>
            <a:ext cx="6381605" cy="1408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Future work:</a:t>
            </a:r>
            <a:endParaRPr lang="en-US" altLang="zh-CN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Joint Kernel-Connectivity Optimization.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Geometry-Aware VP Metric.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Physics-Aware Fabrication Modeling.</a:t>
            </a:r>
          </a:p>
        </p:txBody>
      </p:sp>
    </p:spTree>
    <p:extLst>
      <p:ext uri="{BB962C8B-B14F-4D97-AF65-F5344CB8AC3E}">
        <p14:creationId xmlns:p14="http://schemas.microsoft.com/office/powerpoint/2010/main" val="228647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457DB4B-2415-FA87-1A1D-8AE94E586D6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8" t="28928" r="1278" b="-1"/>
          <a:stretch>
            <a:fillRect/>
          </a:stretch>
        </p:blipFill>
        <p:spPr>
          <a:xfrm>
            <a:off x="0" y="12474"/>
            <a:ext cx="12192000" cy="6858000"/>
          </a:xfrm>
          <a:prstGeom prst="rect">
            <a:avLst/>
          </a:prstGeom>
        </p:spPr>
      </p:pic>
      <p:sp>
        <p:nvSpPr>
          <p:cNvPr id="11" name="副标题 2">
            <a:extLst>
              <a:ext uri="{FF2B5EF4-FFF2-40B4-BE49-F238E27FC236}">
                <a16:creationId xmlns:a16="http://schemas.microsoft.com/office/drawing/2014/main" id="{666BAA80-3A0D-CF45-3785-D54E1E6B3C51}"/>
              </a:ext>
            </a:extLst>
          </p:cNvPr>
          <p:cNvSpPr txBox="1">
            <a:spLocks/>
          </p:cNvSpPr>
          <p:nvPr/>
        </p:nvSpPr>
        <p:spPr>
          <a:xfrm>
            <a:off x="1845733" y="291206"/>
            <a:ext cx="8500534" cy="188533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55A1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Thank you for your attention!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E182FA6-E814-840D-CBCB-BE6382088901}"/>
              </a:ext>
            </a:extLst>
          </p:cNvPr>
          <p:cNvSpPr/>
          <p:nvPr/>
        </p:nvSpPr>
        <p:spPr>
          <a:xfrm>
            <a:off x="803450" y="1048465"/>
            <a:ext cx="111408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>
                <a:latin typeface="Calibri" panose="020F0502020204030204" pitchFamily="34" charset="0"/>
                <a:cs typeface="Calibri" panose="020F0502020204030204" pitchFamily="34" charset="0"/>
              </a:rPr>
              <a:t>Models &amp;</a:t>
            </a:r>
            <a:r>
              <a:rPr lang="zh-CN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b="1" dirty="0">
                <a:latin typeface="Calibri" panose="020F0502020204030204" pitchFamily="34" charset="0"/>
                <a:cs typeface="Calibri" panose="020F0502020204030204" pitchFamily="34" charset="0"/>
              </a:rPr>
              <a:t>Codes online: https://github.com/LLLiuxk/TaihuStone</a:t>
            </a:r>
            <a:endParaRPr lang="zh-CN" alt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103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956B9E3-622B-47C3-1D99-4A732E742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13875410-5BCD-5A17-3775-CBD0A92B2742}"/>
              </a:ext>
            </a:extLst>
          </p:cNvPr>
          <p:cNvSpPr/>
          <p:nvPr/>
        </p:nvSpPr>
        <p:spPr>
          <a:xfrm>
            <a:off x="803450" y="5527331"/>
            <a:ext cx="111408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>
                <a:latin typeface="Calibri" panose="020F0502020204030204" pitchFamily="34" charset="0"/>
                <a:cs typeface="Calibri" panose="020F0502020204030204" pitchFamily="34" charset="0"/>
              </a:rPr>
              <a:t>Models &amp;</a:t>
            </a:r>
            <a:r>
              <a:rPr lang="zh-CN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200" b="1" dirty="0">
                <a:latin typeface="Calibri" panose="020F0502020204030204" pitchFamily="34" charset="0"/>
                <a:cs typeface="Calibri" panose="020F0502020204030204" pitchFamily="34" charset="0"/>
              </a:rPr>
              <a:t>Codes online: https://github.com/LLLiuxk/TaihuStone</a:t>
            </a:r>
            <a:endParaRPr lang="zh-CN" alt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BD6D1306-9ACE-ED50-76C4-CA0BF99998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41" b="1"/>
          <a:stretch>
            <a:fillRect/>
          </a:stretch>
        </p:blipFill>
        <p:spPr>
          <a:xfrm>
            <a:off x="0" y="-93133"/>
            <a:ext cx="12202046" cy="4570598"/>
          </a:xfrm>
          <a:prstGeom prst="rect">
            <a:avLst/>
          </a:prstGeom>
        </p:spPr>
      </p:pic>
      <p:sp>
        <p:nvSpPr>
          <p:cNvPr id="4" name="副标题 2">
            <a:extLst>
              <a:ext uri="{FF2B5EF4-FFF2-40B4-BE49-F238E27FC236}">
                <a16:creationId xmlns:a16="http://schemas.microsoft.com/office/drawing/2014/main" id="{C908251F-47FA-CFF6-B928-502961CA6643}"/>
              </a:ext>
            </a:extLst>
          </p:cNvPr>
          <p:cNvSpPr txBox="1">
            <a:spLocks/>
          </p:cNvSpPr>
          <p:nvPr/>
        </p:nvSpPr>
        <p:spPr>
          <a:xfrm>
            <a:off x="1794933" y="4693873"/>
            <a:ext cx="8602134" cy="188533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ea typeface="楷体" panose="02010609060101010101" pitchFamily="49" charset="-122"/>
                <a:cs typeface="Calibri" panose="020F0502020204030204" pitchFamily="34" charset="0"/>
              </a:rPr>
              <a:t>Thank you for your attention!</a:t>
            </a:r>
          </a:p>
        </p:txBody>
      </p:sp>
    </p:spTree>
    <p:extLst>
      <p:ext uri="{BB962C8B-B14F-4D97-AF65-F5344CB8AC3E}">
        <p14:creationId xmlns:p14="http://schemas.microsoft.com/office/powerpoint/2010/main" val="2234559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4FEA5-5478-CE66-B0C4-65659A1E8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>
            <a:extLst>
              <a:ext uri="{FF2B5EF4-FFF2-40B4-BE49-F238E27FC236}">
                <a16:creationId xmlns:a16="http://schemas.microsoft.com/office/drawing/2014/main" id="{E1FFD536-E6A1-229C-B22B-ECF6FDAEFA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21" t="6339" r="24851" b="8105"/>
          <a:stretch>
            <a:fillRect/>
          </a:stretch>
        </p:blipFill>
        <p:spPr>
          <a:xfrm>
            <a:off x="4658492" y="1871382"/>
            <a:ext cx="2269122" cy="3191275"/>
          </a:xfrm>
          <a:prstGeom prst="rect">
            <a:avLst/>
          </a:prstGeom>
        </p:spPr>
      </p:pic>
      <p:sp>
        <p:nvSpPr>
          <p:cNvPr id="3" name="标题 2">
            <a:extLst>
              <a:ext uri="{FF2B5EF4-FFF2-40B4-BE49-F238E27FC236}">
                <a16:creationId xmlns:a16="http://schemas.microsoft.com/office/drawing/2014/main" id="{F9D52CB7-740F-A01E-5830-32EAA6FD0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/>
              <a:t>Core Insight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2C5092-66CA-B702-3AEC-FA3BA7B55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/>
              <a:t>2026/7/6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885620-F1C4-5F07-340E-93F94CDD2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E90D414-E92E-A9A1-BF38-8149FB67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89517" y="6483350"/>
            <a:ext cx="514350" cy="365125"/>
          </a:xfrm>
        </p:spPr>
        <p:txBody>
          <a:bodyPr/>
          <a:lstStyle/>
          <a:p>
            <a:fld id="{8BCB4917-B050-4F4E-A4E2-3B0DEA24E94D}" type="slidenum">
              <a:rPr lang="zh-CN" altLang="en-US" smtClean="0"/>
              <a:t>4</a:t>
            </a:fld>
            <a:endParaRPr lang="zh-CN" altLang="en-US" dirty="0"/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AE2DA6D3-8A74-26AD-5949-CBEAEF86AE43}"/>
              </a:ext>
            </a:extLst>
          </p:cNvPr>
          <p:cNvSpPr txBox="1"/>
          <p:nvPr/>
        </p:nvSpPr>
        <p:spPr>
          <a:xfrm>
            <a:off x="650330" y="1072355"/>
            <a:ext cx="113312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VP is governed by Geometric Visibility Capacity &amp; 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</a:rPr>
              <a:t>Topological Pathway </a:t>
            </a:r>
            <a:r>
              <a:rPr lang="en-US" altLang="zh-CN" sz="2400" b="1" dirty="0">
                <a:solidFill>
                  <a:srgbClr val="C55A11"/>
                </a:solidFill>
              </a:rPr>
              <a:t>Organization</a:t>
            </a:r>
            <a:endParaRPr lang="en-US" altLang="zh-CN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D6DAEDF2-248D-1182-B5F7-9A1A33A64403}"/>
              </a:ext>
            </a:extLst>
          </p:cNvPr>
          <p:cNvGrpSpPr/>
          <p:nvPr/>
        </p:nvGrpSpPr>
        <p:grpSpPr>
          <a:xfrm>
            <a:off x="4916016" y="2236489"/>
            <a:ext cx="1629473" cy="2485358"/>
            <a:chOff x="926111" y="2211277"/>
            <a:chExt cx="1629473" cy="2485358"/>
          </a:xfrm>
        </p:grpSpPr>
        <p:sp>
          <p:nvSpPr>
            <p:cNvPr id="13" name="任意多边形: 形状 12">
              <a:extLst>
                <a:ext uri="{FF2B5EF4-FFF2-40B4-BE49-F238E27FC236}">
                  <a16:creationId xmlns:a16="http://schemas.microsoft.com/office/drawing/2014/main" id="{3047E8F1-83B0-3F69-BB40-7BB03F595DC2}"/>
                </a:ext>
              </a:extLst>
            </p:cNvPr>
            <p:cNvSpPr/>
            <p:nvPr/>
          </p:nvSpPr>
          <p:spPr>
            <a:xfrm>
              <a:off x="926111" y="3052947"/>
              <a:ext cx="1629473" cy="425199"/>
            </a:xfrm>
            <a:custGeom>
              <a:avLst/>
              <a:gdLst>
                <a:gd name="connsiteX0" fmla="*/ 147320 w 3017520"/>
                <a:gd name="connsiteY0" fmla="*/ 787400 h 787400"/>
                <a:gd name="connsiteX1" fmla="*/ 0 w 3017520"/>
                <a:gd name="connsiteY1" fmla="*/ 264160 h 787400"/>
                <a:gd name="connsiteX2" fmla="*/ 650240 w 3017520"/>
                <a:gd name="connsiteY2" fmla="*/ 0 h 787400"/>
                <a:gd name="connsiteX3" fmla="*/ 1330960 w 3017520"/>
                <a:gd name="connsiteY3" fmla="*/ 182880 h 787400"/>
                <a:gd name="connsiteX4" fmla="*/ 1666240 w 3017520"/>
                <a:gd name="connsiteY4" fmla="*/ 645160 h 787400"/>
                <a:gd name="connsiteX5" fmla="*/ 2082800 w 3017520"/>
                <a:gd name="connsiteY5" fmla="*/ 487680 h 787400"/>
                <a:gd name="connsiteX6" fmla="*/ 3017520 w 3017520"/>
                <a:gd name="connsiteY6" fmla="*/ 487680 h 787400"/>
                <a:gd name="connsiteX0-1" fmla="*/ 147320 w 3017520"/>
                <a:gd name="connsiteY0-2" fmla="*/ 787400 h 787400"/>
                <a:gd name="connsiteX1-3" fmla="*/ 0 w 3017520"/>
                <a:gd name="connsiteY1-4" fmla="*/ 264160 h 787400"/>
                <a:gd name="connsiteX2-5" fmla="*/ 650240 w 3017520"/>
                <a:gd name="connsiteY2-6" fmla="*/ 0 h 787400"/>
                <a:gd name="connsiteX3-7" fmla="*/ 1330960 w 3017520"/>
                <a:gd name="connsiteY3-8" fmla="*/ 182880 h 787400"/>
                <a:gd name="connsiteX4-9" fmla="*/ 1632989 w 3017520"/>
                <a:gd name="connsiteY4-10" fmla="*/ 641004 h 787400"/>
                <a:gd name="connsiteX5-11" fmla="*/ 2082800 w 3017520"/>
                <a:gd name="connsiteY5-12" fmla="*/ 487680 h 787400"/>
                <a:gd name="connsiteX6-13" fmla="*/ 3017520 w 3017520"/>
                <a:gd name="connsiteY6-14" fmla="*/ 487680 h 7874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3017520" h="787400">
                  <a:moveTo>
                    <a:pt x="147320" y="787400"/>
                  </a:moveTo>
                  <a:lnTo>
                    <a:pt x="0" y="264160"/>
                  </a:lnTo>
                  <a:lnTo>
                    <a:pt x="650240" y="0"/>
                  </a:lnTo>
                  <a:lnTo>
                    <a:pt x="1330960" y="182880"/>
                  </a:lnTo>
                  <a:lnTo>
                    <a:pt x="1632989" y="641004"/>
                  </a:lnTo>
                  <a:lnTo>
                    <a:pt x="2082800" y="487680"/>
                  </a:lnTo>
                  <a:lnTo>
                    <a:pt x="3017520" y="487680"/>
                  </a:lnTo>
                </a:path>
              </a:pathLst>
            </a:custGeom>
            <a:noFill/>
            <a:ln w="38100">
              <a:solidFill>
                <a:srgbClr val="00B0F0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: 形状 13">
              <a:extLst>
                <a:ext uri="{FF2B5EF4-FFF2-40B4-BE49-F238E27FC236}">
                  <a16:creationId xmlns:a16="http://schemas.microsoft.com/office/drawing/2014/main" id="{8C8FC850-5B5F-8249-677F-EEB2A440FDD5}"/>
                </a:ext>
              </a:extLst>
            </p:cNvPr>
            <p:cNvSpPr/>
            <p:nvPr/>
          </p:nvSpPr>
          <p:spPr>
            <a:xfrm>
              <a:off x="1805438" y="2228080"/>
              <a:ext cx="668771" cy="1275255"/>
            </a:xfrm>
            <a:custGeom>
              <a:avLst/>
              <a:gdLst>
                <a:gd name="connsiteX0" fmla="*/ 711200 w 1244600"/>
                <a:gd name="connsiteY0" fmla="*/ 1595120 h 1595120"/>
                <a:gd name="connsiteX1" fmla="*/ 452120 w 1244600"/>
                <a:gd name="connsiteY1" fmla="*/ 1249680 h 1595120"/>
                <a:gd name="connsiteX2" fmla="*/ 401320 w 1244600"/>
                <a:gd name="connsiteY2" fmla="*/ 721360 h 1595120"/>
                <a:gd name="connsiteX3" fmla="*/ 0 w 1244600"/>
                <a:gd name="connsiteY3" fmla="*/ 147320 h 1595120"/>
                <a:gd name="connsiteX4" fmla="*/ 584200 w 1244600"/>
                <a:gd name="connsiteY4" fmla="*/ 0 h 1595120"/>
                <a:gd name="connsiteX5" fmla="*/ 401320 w 1244600"/>
                <a:gd name="connsiteY5" fmla="*/ 325120 h 1595120"/>
                <a:gd name="connsiteX6" fmla="*/ 919480 w 1244600"/>
                <a:gd name="connsiteY6" fmla="*/ 162560 h 1595120"/>
                <a:gd name="connsiteX7" fmla="*/ 1244600 w 1244600"/>
                <a:gd name="connsiteY7" fmla="*/ 55880 h 1595120"/>
                <a:gd name="connsiteX0-1" fmla="*/ 711200 w 1244600"/>
                <a:gd name="connsiteY0-2" fmla="*/ 1595120 h 1595120"/>
                <a:gd name="connsiteX1-3" fmla="*/ 452120 w 1244600"/>
                <a:gd name="connsiteY1-4" fmla="*/ 1249680 h 1595120"/>
                <a:gd name="connsiteX2-5" fmla="*/ 401320 w 1244600"/>
                <a:gd name="connsiteY2-6" fmla="*/ 721360 h 1595120"/>
                <a:gd name="connsiteX3-7" fmla="*/ 0 w 1244600"/>
                <a:gd name="connsiteY3-8" fmla="*/ 147320 h 1595120"/>
                <a:gd name="connsiteX4-9" fmla="*/ 584200 w 1244600"/>
                <a:gd name="connsiteY4-10" fmla="*/ 0 h 1595120"/>
                <a:gd name="connsiteX5-11" fmla="*/ 401320 w 1244600"/>
                <a:gd name="connsiteY5-12" fmla="*/ 325120 h 1595120"/>
                <a:gd name="connsiteX6-13" fmla="*/ 929640 w 1244600"/>
                <a:gd name="connsiteY6-14" fmla="*/ 187960 h 1595120"/>
                <a:gd name="connsiteX7-15" fmla="*/ 1244600 w 1244600"/>
                <a:gd name="connsiteY7-16" fmla="*/ 55880 h 1595120"/>
                <a:gd name="connsiteX0-17" fmla="*/ 711200 w 1244600"/>
                <a:gd name="connsiteY0-18" fmla="*/ 1595120 h 1595120"/>
                <a:gd name="connsiteX1-19" fmla="*/ 452120 w 1244600"/>
                <a:gd name="connsiteY1-20" fmla="*/ 1249680 h 1595120"/>
                <a:gd name="connsiteX2-21" fmla="*/ 401320 w 1244600"/>
                <a:gd name="connsiteY2-22" fmla="*/ 721360 h 1595120"/>
                <a:gd name="connsiteX3-23" fmla="*/ 0 w 1244600"/>
                <a:gd name="connsiteY3-24" fmla="*/ 147320 h 1595120"/>
                <a:gd name="connsiteX4-25" fmla="*/ 584200 w 1244600"/>
                <a:gd name="connsiteY4-26" fmla="*/ 0 h 1595120"/>
                <a:gd name="connsiteX5-27" fmla="*/ 401320 w 1244600"/>
                <a:gd name="connsiteY5-28" fmla="*/ 325120 h 1595120"/>
                <a:gd name="connsiteX6-29" fmla="*/ 929640 w 1244600"/>
                <a:gd name="connsiteY6-30" fmla="*/ 187960 h 1595120"/>
                <a:gd name="connsiteX7-31" fmla="*/ 1206705 w 1244600"/>
                <a:gd name="connsiteY7-32" fmla="*/ 64257 h 1595120"/>
                <a:gd name="connsiteX8" fmla="*/ 1244600 w 1244600"/>
                <a:gd name="connsiteY8" fmla="*/ 55880 h 1595120"/>
                <a:gd name="connsiteX0-33" fmla="*/ 711200 w 1244600"/>
                <a:gd name="connsiteY0-34" fmla="*/ 1595120 h 1595120"/>
                <a:gd name="connsiteX1-35" fmla="*/ 452120 w 1244600"/>
                <a:gd name="connsiteY1-36" fmla="*/ 1249680 h 1595120"/>
                <a:gd name="connsiteX2-37" fmla="*/ 401320 w 1244600"/>
                <a:gd name="connsiteY2-38" fmla="*/ 721360 h 1595120"/>
                <a:gd name="connsiteX3-39" fmla="*/ 0 w 1244600"/>
                <a:gd name="connsiteY3-40" fmla="*/ 147320 h 1595120"/>
                <a:gd name="connsiteX4-41" fmla="*/ 584200 w 1244600"/>
                <a:gd name="connsiteY4-42" fmla="*/ 0 h 1595120"/>
                <a:gd name="connsiteX5-43" fmla="*/ 401320 w 1244600"/>
                <a:gd name="connsiteY5-44" fmla="*/ 325120 h 1595120"/>
                <a:gd name="connsiteX6-45" fmla="*/ 929640 w 1244600"/>
                <a:gd name="connsiteY6-46" fmla="*/ 187960 h 1595120"/>
                <a:gd name="connsiteX7-47" fmla="*/ 1146380 w 1244600"/>
                <a:gd name="connsiteY7-48" fmla="*/ 92832 h 1595120"/>
                <a:gd name="connsiteX8-49" fmla="*/ 1244600 w 1244600"/>
                <a:gd name="connsiteY8-50" fmla="*/ 55880 h 1595120"/>
                <a:gd name="connsiteX0-51" fmla="*/ 711200 w 1231900"/>
                <a:gd name="connsiteY0-52" fmla="*/ 2383790 h 2383790"/>
                <a:gd name="connsiteX1-53" fmla="*/ 452120 w 1231900"/>
                <a:gd name="connsiteY1-54" fmla="*/ 2038350 h 2383790"/>
                <a:gd name="connsiteX2-55" fmla="*/ 401320 w 1231900"/>
                <a:gd name="connsiteY2-56" fmla="*/ 1510030 h 2383790"/>
                <a:gd name="connsiteX3-57" fmla="*/ 0 w 1231900"/>
                <a:gd name="connsiteY3-58" fmla="*/ 935990 h 2383790"/>
                <a:gd name="connsiteX4-59" fmla="*/ 584200 w 1231900"/>
                <a:gd name="connsiteY4-60" fmla="*/ 788670 h 2383790"/>
                <a:gd name="connsiteX5-61" fmla="*/ 401320 w 1231900"/>
                <a:gd name="connsiteY5-62" fmla="*/ 1113790 h 2383790"/>
                <a:gd name="connsiteX6-63" fmla="*/ 929640 w 1231900"/>
                <a:gd name="connsiteY6-64" fmla="*/ 976630 h 2383790"/>
                <a:gd name="connsiteX7-65" fmla="*/ 1146380 w 1231900"/>
                <a:gd name="connsiteY7-66" fmla="*/ 881502 h 2383790"/>
                <a:gd name="connsiteX8-67" fmla="*/ 1231900 w 1231900"/>
                <a:gd name="connsiteY8-68" fmla="*/ 0 h 2383790"/>
                <a:gd name="connsiteX0-69" fmla="*/ 711200 w 1272085"/>
                <a:gd name="connsiteY0-70" fmla="*/ 2383790 h 2383790"/>
                <a:gd name="connsiteX1-71" fmla="*/ 452120 w 1272085"/>
                <a:gd name="connsiteY1-72" fmla="*/ 2038350 h 2383790"/>
                <a:gd name="connsiteX2-73" fmla="*/ 401320 w 1272085"/>
                <a:gd name="connsiteY2-74" fmla="*/ 1510030 h 2383790"/>
                <a:gd name="connsiteX3-75" fmla="*/ 0 w 1272085"/>
                <a:gd name="connsiteY3-76" fmla="*/ 935990 h 2383790"/>
                <a:gd name="connsiteX4-77" fmla="*/ 584200 w 1272085"/>
                <a:gd name="connsiteY4-78" fmla="*/ 788670 h 2383790"/>
                <a:gd name="connsiteX5-79" fmla="*/ 401320 w 1272085"/>
                <a:gd name="connsiteY5-80" fmla="*/ 1113790 h 2383790"/>
                <a:gd name="connsiteX6-81" fmla="*/ 929640 w 1272085"/>
                <a:gd name="connsiteY6-82" fmla="*/ 976630 h 2383790"/>
                <a:gd name="connsiteX7-83" fmla="*/ 1254330 w 1272085"/>
                <a:gd name="connsiteY7-84" fmla="*/ 881502 h 2383790"/>
                <a:gd name="connsiteX8-85" fmla="*/ 1231900 w 1272085"/>
                <a:gd name="connsiteY8-86" fmla="*/ 0 h 2383790"/>
                <a:gd name="connsiteX0-87" fmla="*/ 711200 w 1254330"/>
                <a:gd name="connsiteY0-88" fmla="*/ 2383790 h 2383790"/>
                <a:gd name="connsiteX1-89" fmla="*/ 452120 w 1254330"/>
                <a:gd name="connsiteY1-90" fmla="*/ 2038350 h 2383790"/>
                <a:gd name="connsiteX2-91" fmla="*/ 401320 w 1254330"/>
                <a:gd name="connsiteY2-92" fmla="*/ 1510030 h 2383790"/>
                <a:gd name="connsiteX3-93" fmla="*/ 0 w 1254330"/>
                <a:gd name="connsiteY3-94" fmla="*/ 935990 h 2383790"/>
                <a:gd name="connsiteX4-95" fmla="*/ 584200 w 1254330"/>
                <a:gd name="connsiteY4-96" fmla="*/ 788670 h 2383790"/>
                <a:gd name="connsiteX5-97" fmla="*/ 401320 w 1254330"/>
                <a:gd name="connsiteY5-98" fmla="*/ 1113790 h 2383790"/>
                <a:gd name="connsiteX6-99" fmla="*/ 929640 w 1254330"/>
                <a:gd name="connsiteY6-100" fmla="*/ 976630 h 2383790"/>
                <a:gd name="connsiteX7-101" fmla="*/ 1254330 w 1254330"/>
                <a:gd name="connsiteY7-102" fmla="*/ 881502 h 2383790"/>
                <a:gd name="connsiteX8-103" fmla="*/ 1231900 w 1254330"/>
                <a:gd name="connsiteY8-104" fmla="*/ 0 h 2383790"/>
                <a:gd name="connsiteX0-105" fmla="*/ 711200 w 1254330"/>
                <a:gd name="connsiteY0-106" fmla="*/ 2383790 h 2383790"/>
                <a:gd name="connsiteX1-107" fmla="*/ 452120 w 1254330"/>
                <a:gd name="connsiteY1-108" fmla="*/ 2038350 h 2383790"/>
                <a:gd name="connsiteX2-109" fmla="*/ 401320 w 1254330"/>
                <a:gd name="connsiteY2-110" fmla="*/ 1510030 h 2383790"/>
                <a:gd name="connsiteX3-111" fmla="*/ 0 w 1254330"/>
                <a:gd name="connsiteY3-112" fmla="*/ 935990 h 2383790"/>
                <a:gd name="connsiteX4-113" fmla="*/ 584200 w 1254330"/>
                <a:gd name="connsiteY4-114" fmla="*/ 788670 h 2383790"/>
                <a:gd name="connsiteX5-115" fmla="*/ 401320 w 1254330"/>
                <a:gd name="connsiteY5-116" fmla="*/ 1113790 h 2383790"/>
                <a:gd name="connsiteX6-117" fmla="*/ 929640 w 1254330"/>
                <a:gd name="connsiteY6-118" fmla="*/ 976630 h 2383790"/>
                <a:gd name="connsiteX7-119" fmla="*/ 1254330 w 1254330"/>
                <a:gd name="connsiteY7-120" fmla="*/ 881502 h 2383790"/>
                <a:gd name="connsiteX8-121" fmla="*/ 1231900 w 1254330"/>
                <a:gd name="connsiteY8-122" fmla="*/ 0 h 2383790"/>
                <a:gd name="connsiteX0-123" fmla="*/ 711200 w 1238455"/>
                <a:gd name="connsiteY0-124" fmla="*/ 2383790 h 2383790"/>
                <a:gd name="connsiteX1-125" fmla="*/ 452120 w 1238455"/>
                <a:gd name="connsiteY1-126" fmla="*/ 2038350 h 2383790"/>
                <a:gd name="connsiteX2-127" fmla="*/ 401320 w 1238455"/>
                <a:gd name="connsiteY2-128" fmla="*/ 1510030 h 2383790"/>
                <a:gd name="connsiteX3-129" fmla="*/ 0 w 1238455"/>
                <a:gd name="connsiteY3-130" fmla="*/ 935990 h 2383790"/>
                <a:gd name="connsiteX4-131" fmla="*/ 584200 w 1238455"/>
                <a:gd name="connsiteY4-132" fmla="*/ 788670 h 2383790"/>
                <a:gd name="connsiteX5-133" fmla="*/ 401320 w 1238455"/>
                <a:gd name="connsiteY5-134" fmla="*/ 1113790 h 2383790"/>
                <a:gd name="connsiteX6-135" fmla="*/ 929640 w 1238455"/>
                <a:gd name="connsiteY6-136" fmla="*/ 976630 h 2383790"/>
                <a:gd name="connsiteX7-137" fmla="*/ 1238455 w 1238455"/>
                <a:gd name="connsiteY7-138" fmla="*/ 881502 h 2383790"/>
                <a:gd name="connsiteX8-139" fmla="*/ 1231900 w 1238455"/>
                <a:gd name="connsiteY8-140" fmla="*/ 0 h 2383790"/>
                <a:gd name="connsiteX0-141" fmla="*/ 711200 w 1238455"/>
                <a:gd name="connsiteY0-142" fmla="*/ 2361565 h 2361565"/>
                <a:gd name="connsiteX1-143" fmla="*/ 452120 w 1238455"/>
                <a:gd name="connsiteY1-144" fmla="*/ 2016125 h 2361565"/>
                <a:gd name="connsiteX2-145" fmla="*/ 401320 w 1238455"/>
                <a:gd name="connsiteY2-146" fmla="*/ 1487805 h 2361565"/>
                <a:gd name="connsiteX3-147" fmla="*/ 0 w 1238455"/>
                <a:gd name="connsiteY3-148" fmla="*/ 913765 h 2361565"/>
                <a:gd name="connsiteX4-149" fmla="*/ 584200 w 1238455"/>
                <a:gd name="connsiteY4-150" fmla="*/ 766445 h 2361565"/>
                <a:gd name="connsiteX5-151" fmla="*/ 401320 w 1238455"/>
                <a:gd name="connsiteY5-152" fmla="*/ 1091565 h 2361565"/>
                <a:gd name="connsiteX6-153" fmla="*/ 929640 w 1238455"/>
                <a:gd name="connsiteY6-154" fmla="*/ 954405 h 2361565"/>
                <a:gd name="connsiteX7-155" fmla="*/ 1238455 w 1238455"/>
                <a:gd name="connsiteY7-156" fmla="*/ 859277 h 2361565"/>
                <a:gd name="connsiteX8-157" fmla="*/ 1228725 w 1238455"/>
                <a:gd name="connsiteY8-158" fmla="*/ 0 h 236156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49" y="connsiteY8-50"/>
                </a:cxn>
              </a:cxnLst>
              <a:rect l="l" t="t" r="r" b="b"/>
              <a:pathLst>
                <a:path w="1238455" h="2361565">
                  <a:moveTo>
                    <a:pt x="711200" y="2361565"/>
                  </a:moveTo>
                  <a:lnTo>
                    <a:pt x="452120" y="2016125"/>
                  </a:lnTo>
                  <a:lnTo>
                    <a:pt x="401320" y="1487805"/>
                  </a:lnTo>
                  <a:lnTo>
                    <a:pt x="0" y="913765"/>
                  </a:lnTo>
                  <a:lnTo>
                    <a:pt x="584200" y="766445"/>
                  </a:lnTo>
                  <a:lnTo>
                    <a:pt x="401320" y="1091565"/>
                  </a:lnTo>
                  <a:lnTo>
                    <a:pt x="929640" y="954405"/>
                  </a:lnTo>
                  <a:cubicBezTo>
                    <a:pt x="1063871" y="910928"/>
                    <a:pt x="1062137" y="916215"/>
                    <a:pt x="1238455" y="859277"/>
                  </a:cubicBezTo>
                  <a:cubicBezTo>
                    <a:pt x="1230623" y="541989"/>
                    <a:pt x="1222409" y="1396"/>
                    <a:pt x="1228725" y="0"/>
                  </a:cubicBezTo>
                </a:path>
              </a:pathLst>
            </a:custGeom>
            <a:noFill/>
            <a:ln w="38100">
              <a:solidFill>
                <a:srgbClr val="C00000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任意多边形: 形状 14">
              <a:extLst>
                <a:ext uri="{FF2B5EF4-FFF2-40B4-BE49-F238E27FC236}">
                  <a16:creationId xmlns:a16="http://schemas.microsoft.com/office/drawing/2014/main" id="{BFAFED97-D061-7E7C-225C-61B9A5913F44}"/>
                </a:ext>
              </a:extLst>
            </p:cNvPr>
            <p:cNvSpPr/>
            <p:nvPr/>
          </p:nvSpPr>
          <p:spPr>
            <a:xfrm>
              <a:off x="1780750" y="2211277"/>
              <a:ext cx="518469" cy="2485358"/>
            </a:xfrm>
            <a:custGeom>
              <a:avLst/>
              <a:gdLst>
                <a:gd name="connsiteX0" fmla="*/ 375920 w 960120"/>
                <a:gd name="connsiteY0" fmla="*/ 4602480 h 4602480"/>
                <a:gd name="connsiteX1" fmla="*/ 208280 w 960120"/>
                <a:gd name="connsiteY1" fmla="*/ 3693160 h 4602480"/>
                <a:gd name="connsiteX2" fmla="*/ 650240 w 960120"/>
                <a:gd name="connsiteY2" fmla="*/ 3256280 h 4602480"/>
                <a:gd name="connsiteX3" fmla="*/ 50800 w 960120"/>
                <a:gd name="connsiteY3" fmla="*/ 2819400 h 4602480"/>
                <a:gd name="connsiteX4" fmla="*/ 274320 w 960120"/>
                <a:gd name="connsiteY4" fmla="*/ 2484120 h 4602480"/>
                <a:gd name="connsiteX5" fmla="*/ 487680 w 960120"/>
                <a:gd name="connsiteY5" fmla="*/ 2062480 h 4602480"/>
                <a:gd name="connsiteX6" fmla="*/ 467360 w 960120"/>
                <a:gd name="connsiteY6" fmla="*/ 1493520 h 4602480"/>
                <a:gd name="connsiteX7" fmla="*/ 152400 w 960120"/>
                <a:gd name="connsiteY7" fmla="*/ 1361440 h 4602480"/>
                <a:gd name="connsiteX8" fmla="*/ 416560 w 960120"/>
                <a:gd name="connsiteY8" fmla="*/ 1122680 h 4602480"/>
                <a:gd name="connsiteX9" fmla="*/ 960120 w 960120"/>
                <a:gd name="connsiteY9" fmla="*/ 970280 h 4602480"/>
                <a:gd name="connsiteX10" fmla="*/ 736600 w 960120"/>
                <a:gd name="connsiteY10" fmla="*/ 381000 h 4602480"/>
                <a:gd name="connsiteX11" fmla="*/ 487680 w 960120"/>
                <a:gd name="connsiteY11" fmla="*/ 71120 h 4602480"/>
                <a:gd name="connsiteX12" fmla="*/ 0 w 960120"/>
                <a:gd name="connsiteY12" fmla="*/ 0 h 4602480"/>
                <a:gd name="connsiteX0-1" fmla="*/ 375920 w 960120"/>
                <a:gd name="connsiteY0-2" fmla="*/ 4602480 h 4602480"/>
                <a:gd name="connsiteX1-3" fmla="*/ 208280 w 960120"/>
                <a:gd name="connsiteY1-4" fmla="*/ 3693160 h 4602480"/>
                <a:gd name="connsiteX2-5" fmla="*/ 650240 w 960120"/>
                <a:gd name="connsiteY2-6" fmla="*/ 3256280 h 4602480"/>
                <a:gd name="connsiteX3-7" fmla="*/ 50800 w 960120"/>
                <a:gd name="connsiteY3-8" fmla="*/ 2819400 h 4602480"/>
                <a:gd name="connsiteX4-9" fmla="*/ 274320 w 960120"/>
                <a:gd name="connsiteY4-10" fmla="*/ 2484120 h 4602480"/>
                <a:gd name="connsiteX5-11" fmla="*/ 487680 w 960120"/>
                <a:gd name="connsiteY5-12" fmla="*/ 2062480 h 4602480"/>
                <a:gd name="connsiteX6-13" fmla="*/ 467360 w 960120"/>
                <a:gd name="connsiteY6-14" fmla="*/ 1493520 h 4602480"/>
                <a:gd name="connsiteX7-15" fmla="*/ 239713 w 960120"/>
                <a:gd name="connsiteY7-16" fmla="*/ 1396365 h 4602480"/>
                <a:gd name="connsiteX8-17" fmla="*/ 416560 w 960120"/>
                <a:gd name="connsiteY8-18" fmla="*/ 1122680 h 4602480"/>
                <a:gd name="connsiteX9-19" fmla="*/ 960120 w 960120"/>
                <a:gd name="connsiteY9-20" fmla="*/ 970280 h 4602480"/>
                <a:gd name="connsiteX10-21" fmla="*/ 736600 w 960120"/>
                <a:gd name="connsiteY10-22" fmla="*/ 381000 h 4602480"/>
                <a:gd name="connsiteX11-23" fmla="*/ 487680 w 960120"/>
                <a:gd name="connsiteY11-24" fmla="*/ 71120 h 4602480"/>
                <a:gd name="connsiteX12-25" fmla="*/ 0 w 960120"/>
                <a:gd name="connsiteY12-26" fmla="*/ 0 h 4602480"/>
                <a:gd name="connsiteX0-27" fmla="*/ 375920 w 960120"/>
                <a:gd name="connsiteY0-28" fmla="*/ 4602480 h 4602480"/>
                <a:gd name="connsiteX1-29" fmla="*/ 208280 w 960120"/>
                <a:gd name="connsiteY1-30" fmla="*/ 3693160 h 4602480"/>
                <a:gd name="connsiteX2-31" fmla="*/ 650240 w 960120"/>
                <a:gd name="connsiteY2-32" fmla="*/ 3256280 h 4602480"/>
                <a:gd name="connsiteX3-33" fmla="*/ 50800 w 960120"/>
                <a:gd name="connsiteY3-34" fmla="*/ 2819400 h 4602480"/>
                <a:gd name="connsiteX4-35" fmla="*/ 274320 w 960120"/>
                <a:gd name="connsiteY4-36" fmla="*/ 2484120 h 4602480"/>
                <a:gd name="connsiteX5-37" fmla="*/ 487680 w 960120"/>
                <a:gd name="connsiteY5-38" fmla="*/ 2062480 h 4602480"/>
                <a:gd name="connsiteX6-39" fmla="*/ 449898 w 960120"/>
                <a:gd name="connsiteY6-40" fmla="*/ 1504632 h 4602480"/>
                <a:gd name="connsiteX7-41" fmla="*/ 239713 w 960120"/>
                <a:gd name="connsiteY7-42" fmla="*/ 1396365 h 4602480"/>
                <a:gd name="connsiteX8-43" fmla="*/ 416560 w 960120"/>
                <a:gd name="connsiteY8-44" fmla="*/ 1122680 h 4602480"/>
                <a:gd name="connsiteX9-45" fmla="*/ 960120 w 960120"/>
                <a:gd name="connsiteY9-46" fmla="*/ 970280 h 4602480"/>
                <a:gd name="connsiteX10-47" fmla="*/ 736600 w 960120"/>
                <a:gd name="connsiteY10-48" fmla="*/ 381000 h 4602480"/>
                <a:gd name="connsiteX11-49" fmla="*/ 487680 w 960120"/>
                <a:gd name="connsiteY11-50" fmla="*/ 71120 h 4602480"/>
                <a:gd name="connsiteX12-51" fmla="*/ 0 w 960120"/>
                <a:gd name="connsiteY12-52" fmla="*/ 0 h 4602480"/>
                <a:gd name="connsiteX0-53" fmla="*/ 375920 w 960120"/>
                <a:gd name="connsiteY0-54" fmla="*/ 4602480 h 4602480"/>
                <a:gd name="connsiteX1-55" fmla="*/ 208280 w 960120"/>
                <a:gd name="connsiteY1-56" fmla="*/ 3693160 h 4602480"/>
                <a:gd name="connsiteX2-57" fmla="*/ 650240 w 960120"/>
                <a:gd name="connsiteY2-58" fmla="*/ 3256280 h 4602480"/>
                <a:gd name="connsiteX3-59" fmla="*/ 50800 w 960120"/>
                <a:gd name="connsiteY3-60" fmla="*/ 2819400 h 4602480"/>
                <a:gd name="connsiteX4-61" fmla="*/ 274320 w 960120"/>
                <a:gd name="connsiteY4-62" fmla="*/ 2484120 h 4602480"/>
                <a:gd name="connsiteX5-63" fmla="*/ 508318 w 960120"/>
                <a:gd name="connsiteY5-64" fmla="*/ 2060893 h 4602480"/>
                <a:gd name="connsiteX6-65" fmla="*/ 449898 w 960120"/>
                <a:gd name="connsiteY6-66" fmla="*/ 1504632 h 4602480"/>
                <a:gd name="connsiteX7-67" fmla="*/ 239713 w 960120"/>
                <a:gd name="connsiteY7-68" fmla="*/ 1396365 h 4602480"/>
                <a:gd name="connsiteX8-69" fmla="*/ 416560 w 960120"/>
                <a:gd name="connsiteY8-70" fmla="*/ 1122680 h 4602480"/>
                <a:gd name="connsiteX9-71" fmla="*/ 960120 w 960120"/>
                <a:gd name="connsiteY9-72" fmla="*/ 970280 h 4602480"/>
                <a:gd name="connsiteX10-73" fmla="*/ 736600 w 960120"/>
                <a:gd name="connsiteY10-74" fmla="*/ 381000 h 4602480"/>
                <a:gd name="connsiteX11-75" fmla="*/ 487680 w 960120"/>
                <a:gd name="connsiteY11-76" fmla="*/ 71120 h 4602480"/>
                <a:gd name="connsiteX12-77" fmla="*/ 0 w 960120"/>
                <a:gd name="connsiteY12-78" fmla="*/ 0 h 4602480"/>
                <a:gd name="connsiteX0-79" fmla="*/ 375920 w 960120"/>
                <a:gd name="connsiteY0-80" fmla="*/ 4602480 h 4602480"/>
                <a:gd name="connsiteX1-81" fmla="*/ 208280 w 960120"/>
                <a:gd name="connsiteY1-82" fmla="*/ 3693160 h 4602480"/>
                <a:gd name="connsiteX2-83" fmla="*/ 650240 w 960120"/>
                <a:gd name="connsiteY2-84" fmla="*/ 3256280 h 4602480"/>
                <a:gd name="connsiteX3-85" fmla="*/ 50800 w 960120"/>
                <a:gd name="connsiteY3-86" fmla="*/ 2819400 h 4602480"/>
                <a:gd name="connsiteX4-87" fmla="*/ 274320 w 960120"/>
                <a:gd name="connsiteY4-88" fmla="*/ 2484120 h 4602480"/>
                <a:gd name="connsiteX5-89" fmla="*/ 511493 w 960120"/>
                <a:gd name="connsiteY5-90" fmla="*/ 2059306 h 4602480"/>
                <a:gd name="connsiteX6-91" fmla="*/ 449898 w 960120"/>
                <a:gd name="connsiteY6-92" fmla="*/ 1504632 h 4602480"/>
                <a:gd name="connsiteX7-93" fmla="*/ 239713 w 960120"/>
                <a:gd name="connsiteY7-94" fmla="*/ 1396365 h 4602480"/>
                <a:gd name="connsiteX8-95" fmla="*/ 416560 w 960120"/>
                <a:gd name="connsiteY8-96" fmla="*/ 1122680 h 4602480"/>
                <a:gd name="connsiteX9-97" fmla="*/ 960120 w 960120"/>
                <a:gd name="connsiteY9-98" fmla="*/ 970280 h 4602480"/>
                <a:gd name="connsiteX10-99" fmla="*/ 736600 w 960120"/>
                <a:gd name="connsiteY10-100" fmla="*/ 381000 h 4602480"/>
                <a:gd name="connsiteX11-101" fmla="*/ 487680 w 960120"/>
                <a:gd name="connsiteY11-102" fmla="*/ 71120 h 4602480"/>
                <a:gd name="connsiteX12-103" fmla="*/ 0 w 960120"/>
                <a:gd name="connsiteY12-104" fmla="*/ 0 h 4602480"/>
                <a:gd name="connsiteX0-105" fmla="*/ 375920 w 960120"/>
                <a:gd name="connsiteY0-106" fmla="*/ 4602480 h 4602480"/>
                <a:gd name="connsiteX1-107" fmla="*/ 208280 w 960120"/>
                <a:gd name="connsiteY1-108" fmla="*/ 3693160 h 4602480"/>
                <a:gd name="connsiteX2-109" fmla="*/ 650240 w 960120"/>
                <a:gd name="connsiteY2-110" fmla="*/ 3256280 h 4602480"/>
                <a:gd name="connsiteX3-111" fmla="*/ 50800 w 960120"/>
                <a:gd name="connsiteY3-112" fmla="*/ 2819400 h 4602480"/>
                <a:gd name="connsiteX4-113" fmla="*/ 274320 w 960120"/>
                <a:gd name="connsiteY4-114" fmla="*/ 2484120 h 4602480"/>
                <a:gd name="connsiteX5-115" fmla="*/ 511493 w 960120"/>
                <a:gd name="connsiteY5-116" fmla="*/ 2059306 h 4602480"/>
                <a:gd name="connsiteX6-117" fmla="*/ 453073 w 960120"/>
                <a:gd name="connsiteY6-118" fmla="*/ 1504632 h 4602480"/>
                <a:gd name="connsiteX7-119" fmla="*/ 239713 w 960120"/>
                <a:gd name="connsiteY7-120" fmla="*/ 1396365 h 4602480"/>
                <a:gd name="connsiteX8-121" fmla="*/ 416560 w 960120"/>
                <a:gd name="connsiteY8-122" fmla="*/ 1122680 h 4602480"/>
                <a:gd name="connsiteX9-123" fmla="*/ 960120 w 960120"/>
                <a:gd name="connsiteY9-124" fmla="*/ 970280 h 4602480"/>
                <a:gd name="connsiteX10-125" fmla="*/ 736600 w 960120"/>
                <a:gd name="connsiteY10-126" fmla="*/ 381000 h 4602480"/>
                <a:gd name="connsiteX11-127" fmla="*/ 487680 w 960120"/>
                <a:gd name="connsiteY11-128" fmla="*/ 71120 h 4602480"/>
                <a:gd name="connsiteX12-129" fmla="*/ 0 w 960120"/>
                <a:gd name="connsiteY12-130" fmla="*/ 0 h 4602480"/>
                <a:gd name="connsiteX0-131" fmla="*/ 375920 w 960120"/>
                <a:gd name="connsiteY0-132" fmla="*/ 4602480 h 4602480"/>
                <a:gd name="connsiteX1-133" fmla="*/ 208280 w 960120"/>
                <a:gd name="connsiteY1-134" fmla="*/ 3693160 h 4602480"/>
                <a:gd name="connsiteX2-135" fmla="*/ 650240 w 960120"/>
                <a:gd name="connsiteY2-136" fmla="*/ 3256280 h 4602480"/>
                <a:gd name="connsiteX3-137" fmla="*/ 50800 w 960120"/>
                <a:gd name="connsiteY3-138" fmla="*/ 2819400 h 4602480"/>
                <a:gd name="connsiteX4-139" fmla="*/ 274320 w 960120"/>
                <a:gd name="connsiteY4-140" fmla="*/ 2484120 h 4602480"/>
                <a:gd name="connsiteX5-141" fmla="*/ 511493 w 960120"/>
                <a:gd name="connsiteY5-142" fmla="*/ 2059306 h 4602480"/>
                <a:gd name="connsiteX6-143" fmla="*/ 453073 w 960120"/>
                <a:gd name="connsiteY6-144" fmla="*/ 1504632 h 4602480"/>
                <a:gd name="connsiteX7-145" fmla="*/ 239713 w 960120"/>
                <a:gd name="connsiteY7-146" fmla="*/ 1396365 h 4602480"/>
                <a:gd name="connsiteX8-147" fmla="*/ 416560 w 960120"/>
                <a:gd name="connsiteY8-148" fmla="*/ 1105218 h 4602480"/>
                <a:gd name="connsiteX9-149" fmla="*/ 960120 w 960120"/>
                <a:gd name="connsiteY9-150" fmla="*/ 970280 h 4602480"/>
                <a:gd name="connsiteX10-151" fmla="*/ 736600 w 960120"/>
                <a:gd name="connsiteY10-152" fmla="*/ 381000 h 4602480"/>
                <a:gd name="connsiteX11-153" fmla="*/ 487680 w 960120"/>
                <a:gd name="connsiteY11-154" fmla="*/ 71120 h 4602480"/>
                <a:gd name="connsiteX12-155" fmla="*/ 0 w 960120"/>
                <a:gd name="connsiteY12-156" fmla="*/ 0 h 4602480"/>
                <a:gd name="connsiteX0-157" fmla="*/ 375920 w 960120"/>
                <a:gd name="connsiteY0-158" fmla="*/ 4602480 h 4602480"/>
                <a:gd name="connsiteX1-159" fmla="*/ 208280 w 960120"/>
                <a:gd name="connsiteY1-160" fmla="*/ 3693160 h 4602480"/>
                <a:gd name="connsiteX2-161" fmla="*/ 650240 w 960120"/>
                <a:gd name="connsiteY2-162" fmla="*/ 3256280 h 4602480"/>
                <a:gd name="connsiteX3-163" fmla="*/ 50800 w 960120"/>
                <a:gd name="connsiteY3-164" fmla="*/ 2819400 h 4602480"/>
                <a:gd name="connsiteX4-165" fmla="*/ 274320 w 960120"/>
                <a:gd name="connsiteY4-166" fmla="*/ 2484120 h 4602480"/>
                <a:gd name="connsiteX5-167" fmla="*/ 511493 w 960120"/>
                <a:gd name="connsiteY5-168" fmla="*/ 2059306 h 4602480"/>
                <a:gd name="connsiteX6-169" fmla="*/ 453073 w 960120"/>
                <a:gd name="connsiteY6-170" fmla="*/ 1504632 h 4602480"/>
                <a:gd name="connsiteX7-171" fmla="*/ 239713 w 960120"/>
                <a:gd name="connsiteY7-172" fmla="*/ 1396365 h 4602480"/>
                <a:gd name="connsiteX8-173" fmla="*/ 416560 w 960120"/>
                <a:gd name="connsiteY8-174" fmla="*/ 1105218 h 4602480"/>
                <a:gd name="connsiteX9-175" fmla="*/ 415813 w 960120"/>
                <a:gd name="connsiteY9-176" fmla="*/ 1103117 h 4602480"/>
                <a:gd name="connsiteX10-177" fmla="*/ 960120 w 960120"/>
                <a:gd name="connsiteY10-178" fmla="*/ 970280 h 4602480"/>
                <a:gd name="connsiteX11-179" fmla="*/ 736600 w 960120"/>
                <a:gd name="connsiteY11-180" fmla="*/ 381000 h 4602480"/>
                <a:gd name="connsiteX12-181" fmla="*/ 487680 w 960120"/>
                <a:gd name="connsiteY12-182" fmla="*/ 71120 h 4602480"/>
                <a:gd name="connsiteX13" fmla="*/ 0 w 960120"/>
                <a:gd name="connsiteY13" fmla="*/ 0 h 4602480"/>
                <a:gd name="connsiteX0-183" fmla="*/ 375920 w 960120"/>
                <a:gd name="connsiteY0-184" fmla="*/ 4602480 h 4602480"/>
                <a:gd name="connsiteX1-185" fmla="*/ 208280 w 960120"/>
                <a:gd name="connsiteY1-186" fmla="*/ 3693160 h 4602480"/>
                <a:gd name="connsiteX2-187" fmla="*/ 650240 w 960120"/>
                <a:gd name="connsiteY2-188" fmla="*/ 3256280 h 4602480"/>
                <a:gd name="connsiteX3-189" fmla="*/ 50800 w 960120"/>
                <a:gd name="connsiteY3-190" fmla="*/ 2819400 h 4602480"/>
                <a:gd name="connsiteX4-191" fmla="*/ 274320 w 960120"/>
                <a:gd name="connsiteY4-192" fmla="*/ 2484120 h 4602480"/>
                <a:gd name="connsiteX5-193" fmla="*/ 511493 w 960120"/>
                <a:gd name="connsiteY5-194" fmla="*/ 2059306 h 4602480"/>
                <a:gd name="connsiteX6-195" fmla="*/ 453073 w 960120"/>
                <a:gd name="connsiteY6-196" fmla="*/ 1504632 h 4602480"/>
                <a:gd name="connsiteX7-197" fmla="*/ 239713 w 960120"/>
                <a:gd name="connsiteY7-198" fmla="*/ 1396365 h 4602480"/>
                <a:gd name="connsiteX8-199" fmla="*/ 416560 w 960120"/>
                <a:gd name="connsiteY8-200" fmla="*/ 1105218 h 4602480"/>
                <a:gd name="connsiteX9-201" fmla="*/ 514238 w 960120"/>
                <a:gd name="connsiteY9-202" fmla="*/ 1099942 h 4602480"/>
                <a:gd name="connsiteX10-203" fmla="*/ 960120 w 960120"/>
                <a:gd name="connsiteY10-204" fmla="*/ 970280 h 4602480"/>
                <a:gd name="connsiteX11-205" fmla="*/ 736600 w 960120"/>
                <a:gd name="connsiteY11-206" fmla="*/ 381000 h 4602480"/>
                <a:gd name="connsiteX12-207" fmla="*/ 487680 w 960120"/>
                <a:gd name="connsiteY12-208" fmla="*/ 71120 h 4602480"/>
                <a:gd name="connsiteX13-209" fmla="*/ 0 w 960120"/>
                <a:gd name="connsiteY13-210" fmla="*/ 0 h 4602480"/>
                <a:gd name="connsiteX0-211" fmla="*/ 375920 w 960120"/>
                <a:gd name="connsiteY0-212" fmla="*/ 4602480 h 4602480"/>
                <a:gd name="connsiteX1-213" fmla="*/ 208280 w 960120"/>
                <a:gd name="connsiteY1-214" fmla="*/ 3693160 h 4602480"/>
                <a:gd name="connsiteX2-215" fmla="*/ 650240 w 960120"/>
                <a:gd name="connsiteY2-216" fmla="*/ 3256280 h 4602480"/>
                <a:gd name="connsiteX3-217" fmla="*/ 50800 w 960120"/>
                <a:gd name="connsiteY3-218" fmla="*/ 2819400 h 4602480"/>
                <a:gd name="connsiteX4-219" fmla="*/ 274320 w 960120"/>
                <a:gd name="connsiteY4-220" fmla="*/ 2484120 h 4602480"/>
                <a:gd name="connsiteX5-221" fmla="*/ 511493 w 960120"/>
                <a:gd name="connsiteY5-222" fmla="*/ 2059306 h 4602480"/>
                <a:gd name="connsiteX6-223" fmla="*/ 453073 w 960120"/>
                <a:gd name="connsiteY6-224" fmla="*/ 1504632 h 4602480"/>
                <a:gd name="connsiteX7-225" fmla="*/ 239713 w 960120"/>
                <a:gd name="connsiteY7-226" fmla="*/ 1396365 h 4602480"/>
                <a:gd name="connsiteX8-227" fmla="*/ 641985 w 960120"/>
                <a:gd name="connsiteY8-228" fmla="*/ 792480 h 4602480"/>
                <a:gd name="connsiteX9-229" fmla="*/ 514238 w 960120"/>
                <a:gd name="connsiteY9-230" fmla="*/ 1099942 h 4602480"/>
                <a:gd name="connsiteX10-231" fmla="*/ 960120 w 960120"/>
                <a:gd name="connsiteY10-232" fmla="*/ 970280 h 4602480"/>
                <a:gd name="connsiteX11-233" fmla="*/ 736600 w 960120"/>
                <a:gd name="connsiteY11-234" fmla="*/ 381000 h 4602480"/>
                <a:gd name="connsiteX12-235" fmla="*/ 487680 w 960120"/>
                <a:gd name="connsiteY12-236" fmla="*/ 71120 h 4602480"/>
                <a:gd name="connsiteX13-237" fmla="*/ 0 w 960120"/>
                <a:gd name="connsiteY13-238" fmla="*/ 0 h 4602480"/>
                <a:gd name="connsiteX0-239" fmla="*/ 375920 w 960120"/>
                <a:gd name="connsiteY0-240" fmla="*/ 4602480 h 4602480"/>
                <a:gd name="connsiteX1-241" fmla="*/ 208280 w 960120"/>
                <a:gd name="connsiteY1-242" fmla="*/ 3693160 h 4602480"/>
                <a:gd name="connsiteX2-243" fmla="*/ 650240 w 960120"/>
                <a:gd name="connsiteY2-244" fmla="*/ 3256280 h 4602480"/>
                <a:gd name="connsiteX3-245" fmla="*/ 50800 w 960120"/>
                <a:gd name="connsiteY3-246" fmla="*/ 2819400 h 4602480"/>
                <a:gd name="connsiteX4-247" fmla="*/ 274320 w 960120"/>
                <a:gd name="connsiteY4-248" fmla="*/ 2484120 h 4602480"/>
                <a:gd name="connsiteX5-249" fmla="*/ 511493 w 960120"/>
                <a:gd name="connsiteY5-250" fmla="*/ 2059306 h 4602480"/>
                <a:gd name="connsiteX6-251" fmla="*/ 453073 w 960120"/>
                <a:gd name="connsiteY6-252" fmla="*/ 1504632 h 4602480"/>
                <a:gd name="connsiteX7-253" fmla="*/ 52388 w 960120"/>
                <a:gd name="connsiteY7-254" fmla="*/ 943927 h 4602480"/>
                <a:gd name="connsiteX8-255" fmla="*/ 641985 w 960120"/>
                <a:gd name="connsiteY8-256" fmla="*/ 792480 h 4602480"/>
                <a:gd name="connsiteX9-257" fmla="*/ 514238 w 960120"/>
                <a:gd name="connsiteY9-258" fmla="*/ 1099942 h 4602480"/>
                <a:gd name="connsiteX10-259" fmla="*/ 960120 w 960120"/>
                <a:gd name="connsiteY10-260" fmla="*/ 970280 h 4602480"/>
                <a:gd name="connsiteX11-261" fmla="*/ 736600 w 960120"/>
                <a:gd name="connsiteY11-262" fmla="*/ 381000 h 4602480"/>
                <a:gd name="connsiteX12-263" fmla="*/ 487680 w 960120"/>
                <a:gd name="connsiteY12-264" fmla="*/ 71120 h 4602480"/>
                <a:gd name="connsiteX13-265" fmla="*/ 0 w 960120"/>
                <a:gd name="connsiteY13-266" fmla="*/ 0 h 4602480"/>
                <a:gd name="connsiteX0-267" fmla="*/ 375920 w 960120"/>
                <a:gd name="connsiteY0-268" fmla="*/ 4602480 h 4602480"/>
                <a:gd name="connsiteX1-269" fmla="*/ 208280 w 960120"/>
                <a:gd name="connsiteY1-270" fmla="*/ 3693160 h 4602480"/>
                <a:gd name="connsiteX2-271" fmla="*/ 650240 w 960120"/>
                <a:gd name="connsiteY2-272" fmla="*/ 3256280 h 4602480"/>
                <a:gd name="connsiteX3-273" fmla="*/ 50800 w 960120"/>
                <a:gd name="connsiteY3-274" fmla="*/ 2819400 h 4602480"/>
                <a:gd name="connsiteX4-275" fmla="*/ 274320 w 960120"/>
                <a:gd name="connsiteY4-276" fmla="*/ 2484120 h 4602480"/>
                <a:gd name="connsiteX5-277" fmla="*/ 511493 w 960120"/>
                <a:gd name="connsiteY5-278" fmla="*/ 2059306 h 4602480"/>
                <a:gd name="connsiteX6-279" fmla="*/ 453073 w 960120"/>
                <a:gd name="connsiteY6-280" fmla="*/ 1504632 h 4602480"/>
                <a:gd name="connsiteX7-281" fmla="*/ 52388 w 960120"/>
                <a:gd name="connsiteY7-282" fmla="*/ 943927 h 4602480"/>
                <a:gd name="connsiteX8-283" fmla="*/ 641985 w 960120"/>
                <a:gd name="connsiteY8-284" fmla="*/ 792480 h 4602480"/>
                <a:gd name="connsiteX9-285" fmla="*/ 453913 w 960120"/>
                <a:gd name="connsiteY9-286" fmla="*/ 1123754 h 4602480"/>
                <a:gd name="connsiteX10-287" fmla="*/ 960120 w 960120"/>
                <a:gd name="connsiteY10-288" fmla="*/ 970280 h 4602480"/>
                <a:gd name="connsiteX11-289" fmla="*/ 736600 w 960120"/>
                <a:gd name="connsiteY11-290" fmla="*/ 381000 h 4602480"/>
                <a:gd name="connsiteX12-291" fmla="*/ 487680 w 960120"/>
                <a:gd name="connsiteY12-292" fmla="*/ 71120 h 4602480"/>
                <a:gd name="connsiteX13-293" fmla="*/ 0 w 960120"/>
                <a:gd name="connsiteY13-294" fmla="*/ 0 h 4602480"/>
                <a:gd name="connsiteX0-295" fmla="*/ 375920 w 960120"/>
                <a:gd name="connsiteY0-296" fmla="*/ 4602480 h 4602480"/>
                <a:gd name="connsiteX1-297" fmla="*/ 208280 w 960120"/>
                <a:gd name="connsiteY1-298" fmla="*/ 3693160 h 4602480"/>
                <a:gd name="connsiteX2-299" fmla="*/ 650240 w 960120"/>
                <a:gd name="connsiteY2-300" fmla="*/ 3256280 h 4602480"/>
                <a:gd name="connsiteX3-301" fmla="*/ 50800 w 960120"/>
                <a:gd name="connsiteY3-302" fmla="*/ 2819400 h 4602480"/>
                <a:gd name="connsiteX4-303" fmla="*/ 274320 w 960120"/>
                <a:gd name="connsiteY4-304" fmla="*/ 2484120 h 4602480"/>
                <a:gd name="connsiteX5-305" fmla="*/ 511493 w 960120"/>
                <a:gd name="connsiteY5-306" fmla="*/ 2059306 h 4602480"/>
                <a:gd name="connsiteX6-307" fmla="*/ 453073 w 960120"/>
                <a:gd name="connsiteY6-308" fmla="*/ 1504632 h 4602480"/>
                <a:gd name="connsiteX7-309" fmla="*/ 52388 w 960120"/>
                <a:gd name="connsiteY7-310" fmla="*/ 943927 h 4602480"/>
                <a:gd name="connsiteX8-311" fmla="*/ 641985 w 960120"/>
                <a:gd name="connsiteY8-312" fmla="*/ 792480 h 4602480"/>
                <a:gd name="connsiteX9-313" fmla="*/ 469788 w 960120"/>
                <a:gd name="connsiteY9-314" fmla="*/ 1101529 h 4602480"/>
                <a:gd name="connsiteX10-315" fmla="*/ 960120 w 960120"/>
                <a:gd name="connsiteY10-316" fmla="*/ 970280 h 4602480"/>
                <a:gd name="connsiteX11-317" fmla="*/ 736600 w 960120"/>
                <a:gd name="connsiteY11-318" fmla="*/ 381000 h 4602480"/>
                <a:gd name="connsiteX12-319" fmla="*/ 487680 w 960120"/>
                <a:gd name="connsiteY12-320" fmla="*/ 71120 h 4602480"/>
                <a:gd name="connsiteX13-321" fmla="*/ 0 w 960120"/>
                <a:gd name="connsiteY13-322" fmla="*/ 0 h 4602480"/>
                <a:gd name="connsiteX0-323" fmla="*/ 375920 w 960120"/>
                <a:gd name="connsiteY0-324" fmla="*/ 4602480 h 4602480"/>
                <a:gd name="connsiteX1-325" fmla="*/ 208280 w 960120"/>
                <a:gd name="connsiteY1-326" fmla="*/ 3693160 h 4602480"/>
                <a:gd name="connsiteX2-327" fmla="*/ 650240 w 960120"/>
                <a:gd name="connsiteY2-328" fmla="*/ 3256280 h 4602480"/>
                <a:gd name="connsiteX3-329" fmla="*/ 50800 w 960120"/>
                <a:gd name="connsiteY3-330" fmla="*/ 2819400 h 4602480"/>
                <a:gd name="connsiteX4-331" fmla="*/ 274320 w 960120"/>
                <a:gd name="connsiteY4-332" fmla="*/ 2484120 h 4602480"/>
                <a:gd name="connsiteX5-333" fmla="*/ 511493 w 960120"/>
                <a:gd name="connsiteY5-334" fmla="*/ 2059306 h 4602480"/>
                <a:gd name="connsiteX6-335" fmla="*/ 453073 w 960120"/>
                <a:gd name="connsiteY6-336" fmla="*/ 1504632 h 4602480"/>
                <a:gd name="connsiteX7-337" fmla="*/ 52388 w 960120"/>
                <a:gd name="connsiteY7-338" fmla="*/ 943927 h 4602480"/>
                <a:gd name="connsiteX8-339" fmla="*/ 641985 w 960120"/>
                <a:gd name="connsiteY8-340" fmla="*/ 792480 h 4602480"/>
                <a:gd name="connsiteX9-341" fmla="*/ 477726 w 960120"/>
                <a:gd name="connsiteY9-342" fmla="*/ 1093591 h 4602480"/>
                <a:gd name="connsiteX10-343" fmla="*/ 960120 w 960120"/>
                <a:gd name="connsiteY10-344" fmla="*/ 970280 h 4602480"/>
                <a:gd name="connsiteX11-345" fmla="*/ 736600 w 960120"/>
                <a:gd name="connsiteY11-346" fmla="*/ 381000 h 4602480"/>
                <a:gd name="connsiteX12-347" fmla="*/ 487680 w 960120"/>
                <a:gd name="connsiteY12-348" fmla="*/ 71120 h 4602480"/>
                <a:gd name="connsiteX13-349" fmla="*/ 0 w 960120"/>
                <a:gd name="connsiteY13-350" fmla="*/ 0 h 4602480"/>
                <a:gd name="connsiteX0-351" fmla="*/ 375920 w 960120"/>
                <a:gd name="connsiteY0-352" fmla="*/ 4602480 h 4602480"/>
                <a:gd name="connsiteX1-353" fmla="*/ 208280 w 960120"/>
                <a:gd name="connsiteY1-354" fmla="*/ 3693160 h 4602480"/>
                <a:gd name="connsiteX2-355" fmla="*/ 650240 w 960120"/>
                <a:gd name="connsiteY2-356" fmla="*/ 3256280 h 4602480"/>
                <a:gd name="connsiteX3-357" fmla="*/ 50800 w 960120"/>
                <a:gd name="connsiteY3-358" fmla="*/ 2819400 h 4602480"/>
                <a:gd name="connsiteX4-359" fmla="*/ 274320 w 960120"/>
                <a:gd name="connsiteY4-360" fmla="*/ 2484120 h 4602480"/>
                <a:gd name="connsiteX5-361" fmla="*/ 511493 w 960120"/>
                <a:gd name="connsiteY5-362" fmla="*/ 2059306 h 4602480"/>
                <a:gd name="connsiteX6-363" fmla="*/ 453073 w 960120"/>
                <a:gd name="connsiteY6-364" fmla="*/ 1504632 h 4602480"/>
                <a:gd name="connsiteX7-365" fmla="*/ 52388 w 960120"/>
                <a:gd name="connsiteY7-366" fmla="*/ 943927 h 4602480"/>
                <a:gd name="connsiteX8-367" fmla="*/ 648335 w 960120"/>
                <a:gd name="connsiteY8-368" fmla="*/ 787717 h 4602480"/>
                <a:gd name="connsiteX9-369" fmla="*/ 477726 w 960120"/>
                <a:gd name="connsiteY9-370" fmla="*/ 1093591 h 4602480"/>
                <a:gd name="connsiteX10-371" fmla="*/ 960120 w 960120"/>
                <a:gd name="connsiteY10-372" fmla="*/ 970280 h 4602480"/>
                <a:gd name="connsiteX11-373" fmla="*/ 736600 w 960120"/>
                <a:gd name="connsiteY11-374" fmla="*/ 381000 h 4602480"/>
                <a:gd name="connsiteX12-375" fmla="*/ 487680 w 960120"/>
                <a:gd name="connsiteY12-376" fmla="*/ 71120 h 4602480"/>
                <a:gd name="connsiteX13-377" fmla="*/ 0 w 960120"/>
                <a:gd name="connsiteY13-378" fmla="*/ 0 h 4602480"/>
                <a:gd name="connsiteX0-379" fmla="*/ 375920 w 960120"/>
                <a:gd name="connsiteY0-380" fmla="*/ 4602480 h 4602480"/>
                <a:gd name="connsiteX1-381" fmla="*/ 208280 w 960120"/>
                <a:gd name="connsiteY1-382" fmla="*/ 3693160 h 4602480"/>
                <a:gd name="connsiteX2-383" fmla="*/ 650240 w 960120"/>
                <a:gd name="connsiteY2-384" fmla="*/ 3256280 h 4602480"/>
                <a:gd name="connsiteX3-385" fmla="*/ 50800 w 960120"/>
                <a:gd name="connsiteY3-386" fmla="*/ 2819400 h 4602480"/>
                <a:gd name="connsiteX4-387" fmla="*/ 274320 w 960120"/>
                <a:gd name="connsiteY4-388" fmla="*/ 2484120 h 4602480"/>
                <a:gd name="connsiteX5-389" fmla="*/ 511493 w 960120"/>
                <a:gd name="connsiteY5-390" fmla="*/ 2059306 h 4602480"/>
                <a:gd name="connsiteX6-391" fmla="*/ 453073 w 960120"/>
                <a:gd name="connsiteY6-392" fmla="*/ 1504632 h 4602480"/>
                <a:gd name="connsiteX7-393" fmla="*/ 47626 w 960120"/>
                <a:gd name="connsiteY7-394" fmla="*/ 931227 h 4602480"/>
                <a:gd name="connsiteX8-395" fmla="*/ 648335 w 960120"/>
                <a:gd name="connsiteY8-396" fmla="*/ 787717 h 4602480"/>
                <a:gd name="connsiteX9-397" fmla="*/ 477726 w 960120"/>
                <a:gd name="connsiteY9-398" fmla="*/ 1093591 h 4602480"/>
                <a:gd name="connsiteX10-399" fmla="*/ 960120 w 960120"/>
                <a:gd name="connsiteY10-400" fmla="*/ 970280 h 4602480"/>
                <a:gd name="connsiteX11-401" fmla="*/ 736600 w 960120"/>
                <a:gd name="connsiteY11-402" fmla="*/ 381000 h 4602480"/>
                <a:gd name="connsiteX12-403" fmla="*/ 487680 w 960120"/>
                <a:gd name="connsiteY12-404" fmla="*/ 71120 h 4602480"/>
                <a:gd name="connsiteX13-405" fmla="*/ 0 w 960120"/>
                <a:gd name="connsiteY13-406" fmla="*/ 0 h 4602480"/>
                <a:gd name="connsiteX0-407" fmla="*/ 375920 w 960120"/>
                <a:gd name="connsiteY0-408" fmla="*/ 4602480 h 4602480"/>
                <a:gd name="connsiteX1-409" fmla="*/ 208280 w 960120"/>
                <a:gd name="connsiteY1-410" fmla="*/ 3693160 h 4602480"/>
                <a:gd name="connsiteX2-411" fmla="*/ 650240 w 960120"/>
                <a:gd name="connsiteY2-412" fmla="*/ 3256280 h 4602480"/>
                <a:gd name="connsiteX3-413" fmla="*/ 50800 w 960120"/>
                <a:gd name="connsiteY3-414" fmla="*/ 2819400 h 4602480"/>
                <a:gd name="connsiteX4-415" fmla="*/ 274320 w 960120"/>
                <a:gd name="connsiteY4-416" fmla="*/ 2484120 h 4602480"/>
                <a:gd name="connsiteX5-417" fmla="*/ 511493 w 960120"/>
                <a:gd name="connsiteY5-418" fmla="*/ 2059306 h 4602480"/>
                <a:gd name="connsiteX6-419" fmla="*/ 453073 w 960120"/>
                <a:gd name="connsiteY6-420" fmla="*/ 1504632 h 4602480"/>
                <a:gd name="connsiteX7-421" fmla="*/ 47626 w 960120"/>
                <a:gd name="connsiteY7-422" fmla="*/ 931227 h 4602480"/>
                <a:gd name="connsiteX8-423" fmla="*/ 649923 w 960120"/>
                <a:gd name="connsiteY8-424" fmla="*/ 779779 h 4602480"/>
                <a:gd name="connsiteX9-425" fmla="*/ 477726 w 960120"/>
                <a:gd name="connsiteY9-426" fmla="*/ 1093591 h 4602480"/>
                <a:gd name="connsiteX10-427" fmla="*/ 960120 w 960120"/>
                <a:gd name="connsiteY10-428" fmla="*/ 970280 h 4602480"/>
                <a:gd name="connsiteX11-429" fmla="*/ 736600 w 960120"/>
                <a:gd name="connsiteY11-430" fmla="*/ 381000 h 4602480"/>
                <a:gd name="connsiteX12-431" fmla="*/ 487680 w 960120"/>
                <a:gd name="connsiteY12-432" fmla="*/ 71120 h 4602480"/>
                <a:gd name="connsiteX13-433" fmla="*/ 0 w 960120"/>
                <a:gd name="connsiteY13-434" fmla="*/ 0 h 460248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09" y="connsiteY13-210"/>
                </a:cxn>
              </a:cxnLst>
              <a:rect l="l" t="t" r="r" b="b"/>
              <a:pathLst>
                <a:path w="960120" h="4602480">
                  <a:moveTo>
                    <a:pt x="375920" y="4602480"/>
                  </a:moveTo>
                  <a:lnTo>
                    <a:pt x="208280" y="3693160"/>
                  </a:lnTo>
                  <a:lnTo>
                    <a:pt x="650240" y="3256280"/>
                  </a:lnTo>
                  <a:lnTo>
                    <a:pt x="50800" y="2819400"/>
                  </a:lnTo>
                  <a:lnTo>
                    <a:pt x="274320" y="2484120"/>
                  </a:lnTo>
                  <a:lnTo>
                    <a:pt x="511493" y="2059306"/>
                  </a:lnTo>
                  <a:lnTo>
                    <a:pt x="453073" y="1504632"/>
                  </a:lnTo>
                  <a:lnTo>
                    <a:pt x="47626" y="931227"/>
                  </a:lnTo>
                  <a:lnTo>
                    <a:pt x="649923" y="779779"/>
                  </a:lnTo>
                  <a:lnTo>
                    <a:pt x="477726" y="1093591"/>
                  </a:lnTo>
                  <a:lnTo>
                    <a:pt x="960120" y="970280"/>
                  </a:lnTo>
                  <a:lnTo>
                    <a:pt x="736600" y="381000"/>
                  </a:lnTo>
                  <a:lnTo>
                    <a:pt x="487680" y="71120"/>
                  </a:lnTo>
                  <a:lnTo>
                    <a:pt x="0" y="0"/>
                  </a:lnTo>
                </a:path>
              </a:pathLst>
            </a:custGeom>
            <a:noFill/>
            <a:ln w="38100">
              <a:solidFill>
                <a:srgbClr val="92D050"/>
              </a:solidFill>
              <a:headEnd type="oval" w="med" len="med"/>
              <a:tailEnd type="oval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58CE16F2-6039-C8A2-AA4F-C9E1E53985A9}"/>
                </a:ext>
              </a:extLst>
            </p:cNvPr>
            <p:cNvSpPr/>
            <p:nvPr/>
          </p:nvSpPr>
          <p:spPr>
            <a:xfrm rot="4937451" flipH="1">
              <a:off x="1922673" y="2930676"/>
              <a:ext cx="203371" cy="204214"/>
            </a:xfrm>
            <a:prstGeom prst="ellipse">
              <a:avLst/>
            </a:prstGeom>
            <a:noFill/>
            <a:ln w="19050">
              <a:solidFill>
                <a:srgbClr val="FFC000">
                  <a:alpha val="63922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</p:grpSp>
      <p:sp>
        <p:nvSpPr>
          <p:cNvPr id="33" name="矩形: 圆角 32">
            <a:extLst>
              <a:ext uri="{FF2B5EF4-FFF2-40B4-BE49-F238E27FC236}">
                <a16:creationId xmlns:a16="http://schemas.microsoft.com/office/drawing/2014/main" id="{8B5569DA-B3D7-8D0E-B2A3-1535E30E1734}"/>
              </a:ext>
            </a:extLst>
          </p:cNvPr>
          <p:cNvSpPr/>
          <p:nvPr/>
        </p:nvSpPr>
        <p:spPr>
          <a:xfrm>
            <a:off x="2995559" y="1072355"/>
            <a:ext cx="3743739" cy="453123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: 圆角 33">
            <a:extLst>
              <a:ext uri="{FF2B5EF4-FFF2-40B4-BE49-F238E27FC236}">
                <a16:creationId xmlns:a16="http://schemas.microsoft.com/office/drawing/2014/main" id="{7108C129-E3E2-DFE8-3400-AB219021E066}"/>
              </a:ext>
            </a:extLst>
          </p:cNvPr>
          <p:cNvSpPr/>
          <p:nvPr/>
        </p:nvSpPr>
        <p:spPr>
          <a:xfrm>
            <a:off x="6999372" y="1072355"/>
            <a:ext cx="4336285" cy="453123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TextBox 3">
            <a:extLst>
              <a:ext uri="{FF2B5EF4-FFF2-40B4-BE49-F238E27FC236}">
                <a16:creationId xmlns:a16="http://schemas.microsoft.com/office/drawing/2014/main" id="{A84ABDE9-18A1-1075-DB0D-8EFD434523C3}"/>
              </a:ext>
            </a:extLst>
          </p:cNvPr>
          <p:cNvSpPr txBox="1"/>
          <p:nvPr/>
        </p:nvSpPr>
        <p:spPr>
          <a:xfrm>
            <a:off x="671349" y="1957210"/>
            <a:ext cx="4233402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Geometric visibility capacity: </a:t>
            </a:r>
            <a:endParaRPr lang="en-US" altLang="zh-CN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Pore scale 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Tunnel radius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Cross-sectional area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Local pore thickness  </a:t>
            </a:r>
          </a:p>
        </p:txBody>
      </p:sp>
      <p:sp>
        <p:nvSpPr>
          <p:cNvPr id="38" name="TextBox 3">
            <a:extLst>
              <a:ext uri="{FF2B5EF4-FFF2-40B4-BE49-F238E27FC236}">
                <a16:creationId xmlns:a16="http://schemas.microsoft.com/office/drawing/2014/main" id="{6759E173-2A6A-1B4F-8ACF-801CD94F745B}"/>
              </a:ext>
            </a:extLst>
          </p:cNvPr>
          <p:cNvSpPr txBox="1"/>
          <p:nvPr/>
        </p:nvSpPr>
        <p:spPr>
          <a:xfrm>
            <a:off x="7216555" y="1957210"/>
            <a:ext cx="4663388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</a:rPr>
              <a:t>Topological Pathway </a:t>
            </a:r>
            <a:r>
              <a:rPr lang="en-US" altLang="zh-CN" sz="2400" b="1" dirty="0">
                <a:solidFill>
                  <a:srgbClr val="C55A11"/>
                </a:solidFill>
              </a:rPr>
              <a:t>Organization:</a:t>
            </a:r>
            <a:endParaRPr lang="en-US" altLang="zh-CN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Path straightness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Penetration depth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Spatial traversal preference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Viewing orientation</a:t>
            </a:r>
          </a:p>
        </p:txBody>
      </p: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39A2ECB5-D941-8369-C64B-EB0285FFAE3B}"/>
              </a:ext>
            </a:extLst>
          </p:cNvPr>
          <p:cNvGrpSpPr/>
          <p:nvPr/>
        </p:nvGrpSpPr>
        <p:grpSpPr>
          <a:xfrm>
            <a:off x="7288642" y="3983860"/>
            <a:ext cx="3994199" cy="707886"/>
            <a:chOff x="7288642" y="3983860"/>
            <a:chExt cx="3994199" cy="707886"/>
          </a:xfrm>
        </p:grpSpPr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5EE2B02C-450D-FDB5-AB06-C6F2088471C0}"/>
                </a:ext>
              </a:extLst>
            </p:cNvPr>
            <p:cNvSpPr txBox="1"/>
            <p:nvPr/>
          </p:nvSpPr>
          <p:spPr>
            <a:xfrm>
              <a:off x="7961255" y="3983860"/>
              <a:ext cx="3321586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solidFill>
                    <a:srgbClr val="00B05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Coherent pathways are the prerequisite for VP.</a:t>
              </a:r>
              <a:endParaRPr lang="zh-CN" alt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49" name="图形 48" descr="复选标记">
              <a:extLst>
                <a:ext uri="{FF2B5EF4-FFF2-40B4-BE49-F238E27FC236}">
                  <a16:creationId xmlns:a16="http://schemas.microsoft.com/office/drawing/2014/main" id="{F713BF11-CB36-CDE4-94B5-9AC4CBF25C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88642" y="4006979"/>
              <a:ext cx="600092" cy="600092"/>
            </a:xfrm>
            <a:prstGeom prst="rect">
              <a:avLst/>
            </a:prstGeom>
          </p:spPr>
        </p:pic>
      </p:grp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CE44A7F1-7987-D1A2-0FFC-DD35E98056C4}"/>
              </a:ext>
            </a:extLst>
          </p:cNvPr>
          <p:cNvGrpSpPr/>
          <p:nvPr/>
        </p:nvGrpSpPr>
        <p:grpSpPr>
          <a:xfrm>
            <a:off x="597660" y="3983860"/>
            <a:ext cx="4127979" cy="707886"/>
            <a:chOff x="597660" y="3983860"/>
            <a:chExt cx="4127979" cy="707886"/>
          </a:xfrm>
        </p:grpSpPr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1A2A5C58-33A5-17EA-B189-32F7FD57BFB7}"/>
                </a:ext>
              </a:extLst>
            </p:cNvPr>
            <p:cNvSpPr txBox="1"/>
            <p:nvPr/>
          </p:nvSpPr>
          <p:spPr>
            <a:xfrm>
              <a:off x="1198898" y="3983860"/>
              <a:ext cx="352674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Coupled geometric variables;</a:t>
              </a:r>
            </a:p>
            <a:p>
              <a:r>
                <a:rPr lang="en-US" altLang="zh-CN" sz="2000" b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Combinatorial Explosion.</a:t>
              </a:r>
              <a:endParaRPr lang="zh-CN" altLang="en-US" sz="20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51" name="图形 50" descr="关闭">
              <a:extLst>
                <a:ext uri="{FF2B5EF4-FFF2-40B4-BE49-F238E27FC236}">
                  <a16:creationId xmlns:a16="http://schemas.microsoft.com/office/drawing/2014/main" id="{A2B7BDEE-EA98-6608-FF2F-C680B37B9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97660" y="4006979"/>
              <a:ext cx="600092" cy="600092"/>
            </a:xfrm>
            <a:prstGeom prst="rect">
              <a:avLst/>
            </a:prstGeom>
          </p:spPr>
        </p:pic>
      </p:grpSp>
      <p:sp>
        <p:nvSpPr>
          <p:cNvPr id="55" name="文本框 54">
            <a:extLst>
              <a:ext uri="{FF2B5EF4-FFF2-40B4-BE49-F238E27FC236}">
                <a16:creationId xmlns:a16="http://schemas.microsoft.com/office/drawing/2014/main" id="{7A1794F8-03F9-0DB5-02C8-0CA428A14A74}"/>
              </a:ext>
            </a:extLst>
          </p:cNvPr>
          <p:cNvSpPr txBox="1"/>
          <p:nvPr/>
        </p:nvSpPr>
        <p:spPr>
          <a:xfrm>
            <a:off x="1982013" y="5381085"/>
            <a:ext cx="82279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 sz="1600" b="1">
                <a:solidFill>
                  <a:srgbClr val="FFB300"/>
                </a:solidFill>
                <a:latin typeface="Calibri"/>
              </a:defRPr>
            </a:pPr>
            <a:r>
              <a:rPr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By abstracting pores and tunnels as a graph, we turn pathway organization optimization into </a:t>
            </a:r>
            <a:r>
              <a:rPr lang="en-US" altLang="zh-CN" sz="2400" dirty="0">
                <a:solidFill>
                  <a:srgbClr val="C55A11"/>
                </a:solidFill>
              </a:rPr>
              <a:t>graph connectivity optimization</a:t>
            </a:r>
            <a:r>
              <a:rPr lang="en-US" altLang="zh-CN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45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/>
      <p:bldP spid="5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D0918-F826-3387-D6AB-313D2CD0E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6D6BED26-05A1-93BC-A23E-C2C68ED4B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/>
              <a:t>Why Support-Free Matters?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29AAC3-1623-AD5F-CB6C-E06965F5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/>
              <a:t>2026/7/6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E130E61-4537-87E4-3D6D-23E3C4367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4E2BCF5-ABA6-28DF-6577-6734AD883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5</a:t>
            </a:fld>
            <a:endParaRPr lang="zh-CN" altLang="en-US" dirty="0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6E3F6541-4475-D74F-D4D5-9D5BA94F82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2" r="11180"/>
          <a:stretch>
            <a:fillRect/>
          </a:stretch>
        </p:blipFill>
        <p:spPr>
          <a:xfrm>
            <a:off x="3366328" y="1671529"/>
            <a:ext cx="2504852" cy="199882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15F558B-E7A6-A6AD-F092-B9C527EE78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31" y="1671529"/>
            <a:ext cx="2504852" cy="199882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58F77F6-6C64-8DEA-530A-A760B757C9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06"/>
          <a:stretch>
            <a:fillRect/>
          </a:stretch>
        </p:blipFill>
        <p:spPr>
          <a:xfrm>
            <a:off x="6082325" y="1671529"/>
            <a:ext cx="2427775" cy="1975106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853219C4-B497-E19C-DEEF-72D921F2CD4F}"/>
              </a:ext>
            </a:extLst>
          </p:cNvPr>
          <p:cNvSpPr txBox="1"/>
          <p:nvPr/>
        </p:nvSpPr>
        <p:spPr>
          <a:xfrm>
            <a:off x="3407779" y="3716231"/>
            <a:ext cx="2318579" cy="608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20"/>
              </a:lnSpc>
              <a:spcAft>
                <a:spcPts val="400"/>
              </a:spcAft>
              <a:defRPr sz="1400">
                <a:solidFill>
                  <a:srgbClr val="F0F4F8"/>
                </a:solidFill>
                <a:latin typeface="Calibri"/>
              </a:defRPr>
            </a:pPr>
            <a:r>
              <a:rPr lang="en-US" altLang="zh-CN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Chemical etching </a:t>
            </a:r>
          </a:p>
          <a:p>
            <a:pPr algn="ctr">
              <a:lnSpc>
                <a:spcPts val="1820"/>
              </a:lnSpc>
              <a:spcAft>
                <a:spcPts val="400"/>
              </a:spcAft>
              <a:defRPr sz="1400">
                <a:solidFill>
                  <a:srgbClr val="F0F4F8"/>
                </a:solidFill>
                <a:latin typeface="Calibri"/>
              </a:defRPr>
            </a:pPr>
            <a:r>
              <a:rPr lang="en-US" altLang="zh-CN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limited control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87CD8C6D-856A-1B0E-96E0-EF1ED5D227ED}"/>
              </a:ext>
            </a:extLst>
          </p:cNvPr>
          <p:cNvSpPr txBox="1"/>
          <p:nvPr/>
        </p:nvSpPr>
        <p:spPr>
          <a:xfrm>
            <a:off x="5872714" y="3716231"/>
            <a:ext cx="2767481" cy="608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20"/>
              </a:lnSpc>
              <a:spcAft>
                <a:spcPts val="400"/>
              </a:spcAft>
              <a:defRPr sz="1400">
                <a:solidFill>
                  <a:srgbClr val="F0F4F8"/>
                </a:solidFill>
                <a:latin typeface="Calibri"/>
              </a:defRPr>
            </a:pPr>
            <a:r>
              <a:rPr lang="en-US" altLang="zh-CN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Subtractive manufacturing </a:t>
            </a:r>
          </a:p>
          <a:p>
            <a:pPr algn="ctr">
              <a:lnSpc>
                <a:spcPts val="1820"/>
              </a:lnSpc>
              <a:spcAft>
                <a:spcPts val="400"/>
              </a:spcAft>
              <a:defRPr sz="1400">
                <a:solidFill>
                  <a:srgbClr val="F0F4F8"/>
                </a:solidFill>
                <a:latin typeface="Calibri"/>
              </a:defRPr>
            </a:pPr>
            <a:r>
              <a:rPr lang="en-US" altLang="zh-CN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simple internal channels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2B4B16B0-5DEF-3775-FEE1-6109C4B032D8}"/>
              </a:ext>
            </a:extLst>
          </p:cNvPr>
          <p:cNvSpPr txBox="1"/>
          <p:nvPr/>
        </p:nvSpPr>
        <p:spPr>
          <a:xfrm>
            <a:off x="650331" y="3716231"/>
            <a:ext cx="2504852" cy="608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20"/>
              </a:lnSpc>
              <a:spcAft>
                <a:spcPts val="400"/>
              </a:spcAft>
              <a:defRPr sz="1400">
                <a:solidFill>
                  <a:srgbClr val="F0F4F8"/>
                </a:solidFill>
                <a:latin typeface="Calibri"/>
              </a:defRPr>
            </a:pPr>
            <a:r>
              <a:rPr lang="en-US" altLang="zh-CN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Natural weathering </a:t>
            </a:r>
          </a:p>
          <a:p>
            <a:pPr algn="ctr">
              <a:lnSpc>
                <a:spcPts val="1820"/>
              </a:lnSpc>
              <a:spcAft>
                <a:spcPts val="400"/>
              </a:spcAft>
              <a:defRPr sz="1400">
                <a:solidFill>
                  <a:srgbClr val="F0F4F8"/>
                </a:solidFill>
                <a:latin typeface="Calibri"/>
              </a:defRPr>
            </a:pPr>
            <a:r>
              <a:rPr lang="en-US" altLang="zh-CN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rare, uncontrollable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34295594-425A-6681-323F-1D6BC71E0198}"/>
              </a:ext>
            </a:extLst>
          </p:cNvPr>
          <p:cNvSpPr txBox="1"/>
          <p:nvPr/>
        </p:nvSpPr>
        <p:spPr>
          <a:xfrm>
            <a:off x="741362" y="4983439"/>
            <a:ext cx="9572625" cy="1260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  <a:defRPr sz="1400">
                <a:solidFill>
                  <a:srgbClr val="F0F4F8"/>
                </a:solidFill>
                <a:latin typeface="Calibri"/>
              </a:defRPr>
            </a:pP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Printing internal supports </a:t>
            </a:r>
            <a:r>
              <a:rPr lang="en-US" altLang="zh-CN" sz="2000" dirty="0">
                <a:solidFill>
                  <a:srgbClr val="C00000"/>
                </a:solidFill>
              </a:rPr>
              <a:t>wastes massive material and time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  <a:defRPr sz="1400">
                <a:solidFill>
                  <a:srgbClr val="F0F4F8"/>
                </a:solidFill>
                <a:latin typeface="Calibri"/>
              </a:defRPr>
            </a:pP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Internal supports in complex porous structures are </a:t>
            </a:r>
            <a:r>
              <a:rPr lang="en-US" altLang="zh-CN" sz="2000" dirty="0">
                <a:solidFill>
                  <a:srgbClr val="C00000"/>
                </a:solidFill>
              </a:rPr>
              <a:t>difficult to remove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  <a:defRPr sz="1400">
                <a:solidFill>
                  <a:srgbClr val="F0F4F8"/>
                </a:solidFill>
                <a:latin typeface="Calibri"/>
              </a:defRPr>
            </a:pP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Mechanical removal inevitably </a:t>
            </a:r>
            <a:r>
              <a:rPr lang="en-US" altLang="zh-CN" sz="2000" dirty="0">
                <a:solidFill>
                  <a:srgbClr val="C00000"/>
                </a:solidFill>
              </a:rPr>
              <a:t>damages the aesthetic surface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</a:p>
        </p:txBody>
      </p:sp>
      <p:sp>
        <p:nvSpPr>
          <p:cNvPr id="37" name="TextBox 3">
            <a:extLst>
              <a:ext uri="{FF2B5EF4-FFF2-40B4-BE49-F238E27FC236}">
                <a16:creationId xmlns:a16="http://schemas.microsoft.com/office/drawing/2014/main" id="{631CD683-84BD-09BD-CC02-476AABDA863F}"/>
              </a:ext>
            </a:extLst>
          </p:cNvPr>
          <p:cNvSpPr txBox="1"/>
          <p:nvPr/>
        </p:nvSpPr>
        <p:spPr>
          <a:xfrm>
            <a:off x="741362" y="4488296"/>
            <a:ext cx="51721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</a:rPr>
              <a:t>Why </a:t>
            </a:r>
            <a:r>
              <a:rPr lang="en-US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</a:rPr>
              <a:t>Support-Free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</a:rPr>
              <a:t>?</a:t>
            </a: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D83F7C0B-8148-6E05-4FA7-3C28C2AC4400}"/>
              </a:ext>
            </a:extLst>
          </p:cNvPr>
          <p:cNvSpPr txBox="1"/>
          <p:nvPr/>
        </p:nvSpPr>
        <p:spPr>
          <a:xfrm>
            <a:off x="650331" y="1072355"/>
            <a:ext cx="55148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Why Additive Manufacturing?</a:t>
            </a:r>
          </a:p>
        </p:txBody>
      </p:sp>
      <p:pic>
        <p:nvPicPr>
          <p:cNvPr id="8" name="Picture 4" descr="Switch to Autodesk Netfabb 3D Printing for all your data Preparation Needs">
            <a:extLst>
              <a:ext uri="{FF2B5EF4-FFF2-40B4-BE49-F238E27FC236}">
                <a16:creationId xmlns:a16="http://schemas.microsoft.com/office/drawing/2014/main" id="{FD6DC93D-307D-3BFF-E913-C1E0096A15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0" r="6291"/>
          <a:stretch/>
        </p:blipFill>
        <p:spPr bwMode="auto">
          <a:xfrm>
            <a:off x="8721244" y="1671530"/>
            <a:ext cx="2398972" cy="1975106"/>
          </a:xfrm>
          <a:prstGeom prst="roundRect">
            <a:avLst>
              <a:gd name="adj" fmla="val 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8944A1F5-3405-AC82-D70E-E0D150C7AD07}"/>
              </a:ext>
            </a:extLst>
          </p:cNvPr>
          <p:cNvSpPr txBox="1"/>
          <p:nvPr/>
        </p:nvSpPr>
        <p:spPr>
          <a:xfrm>
            <a:off x="8590245" y="3716231"/>
            <a:ext cx="2767481" cy="608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20"/>
              </a:lnSpc>
              <a:spcAft>
                <a:spcPts val="400"/>
              </a:spcAft>
              <a:defRPr sz="1400">
                <a:solidFill>
                  <a:srgbClr val="F0F4F8"/>
                </a:solidFill>
                <a:latin typeface="Calibri"/>
              </a:defRPr>
            </a:pPr>
            <a:r>
              <a:rPr lang="en-US" altLang="zh-CN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Additive manufacturing </a:t>
            </a:r>
          </a:p>
          <a:p>
            <a:pPr algn="ctr">
              <a:lnSpc>
                <a:spcPts val="1820"/>
              </a:lnSpc>
              <a:spcAft>
                <a:spcPts val="400"/>
              </a:spcAft>
              <a:defRPr sz="1400">
                <a:solidFill>
                  <a:srgbClr val="F0F4F8"/>
                </a:solidFill>
                <a:latin typeface="Calibri"/>
              </a:defRPr>
            </a:pPr>
            <a:r>
              <a:rPr lang="en-US" altLang="zh-CN" sz="1800" dirty="0">
                <a:solidFill>
                  <a:srgbClr val="00B050"/>
                </a:solidFill>
              </a:rPr>
              <a:t>complex internal channels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8AC31AC-7633-559C-D9CF-5F61DF6D326E}"/>
              </a:ext>
            </a:extLst>
          </p:cNvPr>
          <p:cNvSpPr txBox="1"/>
          <p:nvPr/>
        </p:nvSpPr>
        <p:spPr>
          <a:xfrm>
            <a:off x="8233486" y="4949961"/>
            <a:ext cx="34314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B300"/>
                </a:solidFill>
                <a:latin typeface="Calibri"/>
              </a:defRPr>
            </a:pPr>
            <a:r>
              <a:rPr lang="en-US" altLang="zh-CN" sz="3200" dirty="0">
                <a:solidFill>
                  <a:srgbClr val="C55A11"/>
                </a:solidFill>
              </a:rPr>
              <a:t>Support-Free is REQUIRED</a:t>
            </a:r>
          </a:p>
        </p:txBody>
      </p:sp>
    </p:spTree>
    <p:extLst>
      <p:ext uri="{BB962C8B-B14F-4D97-AF65-F5344CB8AC3E}">
        <p14:creationId xmlns:p14="http://schemas.microsoft.com/office/powerpoint/2010/main" val="3340221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7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A88CE-B91F-53E6-8366-36CAE6C82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F58E69B5-AAF2-0FF0-3F9E-5A81439BF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/>
              <a:t>The Design Trilemma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8FEB23-8F8D-2748-3862-4D3E83535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/>
              <a:t>2026/7/6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A61656A-A4D3-538F-EBA9-2BB444240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73BBBFF5-BFAA-3994-20AB-0C6577C2D2A3}"/>
              </a:ext>
            </a:extLst>
          </p:cNvPr>
          <p:cNvSpPr/>
          <p:nvPr/>
        </p:nvSpPr>
        <p:spPr>
          <a:xfrm>
            <a:off x="1028700" y="1689108"/>
            <a:ext cx="2895600" cy="7175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Stochastic / Organic Morphology</a:t>
            </a:r>
            <a:endParaRPr lang="zh-CN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B9A50708-F77A-5A3B-D65B-3A4C2943428B}"/>
              </a:ext>
            </a:extLst>
          </p:cNvPr>
          <p:cNvSpPr/>
          <p:nvPr/>
        </p:nvSpPr>
        <p:spPr>
          <a:xfrm>
            <a:off x="4648200" y="1699928"/>
            <a:ext cx="2895600" cy="7175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Explicit Controllability</a:t>
            </a:r>
          </a:p>
          <a:p>
            <a:pPr algn="ctr"/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over VP</a:t>
            </a: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43CB588A-172D-B520-683D-F05B6D3DB830}"/>
              </a:ext>
            </a:extLst>
          </p:cNvPr>
          <p:cNvSpPr/>
          <p:nvPr/>
        </p:nvSpPr>
        <p:spPr>
          <a:xfrm>
            <a:off x="8432800" y="1699928"/>
            <a:ext cx="2895600" cy="7175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Support-Free Manufacturability</a:t>
            </a:r>
          </a:p>
        </p:txBody>
      </p:sp>
      <p:sp>
        <p:nvSpPr>
          <p:cNvPr id="2" name="加号 1">
            <a:extLst>
              <a:ext uri="{FF2B5EF4-FFF2-40B4-BE49-F238E27FC236}">
                <a16:creationId xmlns:a16="http://schemas.microsoft.com/office/drawing/2014/main" id="{97836053-6869-8B80-C624-9860422F9454}"/>
              </a:ext>
            </a:extLst>
          </p:cNvPr>
          <p:cNvSpPr/>
          <p:nvPr/>
        </p:nvSpPr>
        <p:spPr>
          <a:xfrm>
            <a:off x="4075430" y="1858648"/>
            <a:ext cx="421640" cy="400110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加号 7">
            <a:extLst>
              <a:ext uri="{FF2B5EF4-FFF2-40B4-BE49-F238E27FC236}">
                <a16:creationId xmlns:a16="http://schemas.microsoft.com/office/drawing/2014/main" id="{FEC41CC7-9035-B6AE-1B00-98EBE171CFA7}"/>
              </a:ext>
            </a:extLst>
          </p:cNvPr>
          <p:cNvSpPr/>
          <p:nvPr/>
        </p:nvSpPr>
        <p:spPr>
          <a:xfrm>
            <a:off x="7777480" y="1858648"/>
            <a:ext cx="421640" cy="400110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D6DA0E5B-ADA4-D8DC-458C-5B5B987D60D6}"/>
              </a:ext>
            </a:extLst>
          </p:cNvPr>
          <p:cNvSpPr txBox="1"/>
          <p:nvPr/>
        </p:nvSpPr>
        <p:spPr>
          <a:xfrm>
            <a:off x="650330" y="1072355"/>
            <a:ext cx="98271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F0F4F8"/>
                </a:solidFill>
                <a:latin typeface="Calibri"/>
              </a:defRPr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Our Goal:  A unified generative framework that resolves this trilemma.</a:t>
            </a:r>
          </a:p>
        </p:txBody>
      </p:sp>
    </p:spTree>
    <p:extLst>
      <p:ext uri="{BB962C8B-B14F-4D97-AF65-F5344CB8AC3E}">
        <p14:creationId xmlns:p14="http://schemas.microsoft.com/office/powerpoint/2010/main" val="1208508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CFDE0-9643-8AFE-7512-06F2DFB04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F703C8DE-77EC-FC12-F0A8-5F0E9C02BE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762" y="2137079"/>
            <a:ext cx="4934407" cy="2129885"/>
          </a:xfrm>
          <a:prstGeom prst="rect">
            <a:avLst/>
          </a:prstGeom>
        </p:spPr>
      </p:pic>
      <p:sp>
        <p:nvSpPr>
          <p:cNvPr id="3" name="标题 2">
            <a:extLst>
              <a:ext uri="{FF2B5EF4-FFF2-40B4-BE49-F238E27FC236}">
                <a16:creationId xmlns:a16="http://schemas.microsoft.com/office/drawing/2014/main" id="{7E4F1EDC-5A3E-4EE8-47A0-940C1C55A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/>
              <a:t>Related Work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B6B57A-5FE6-2007-0753-9B4CB409A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/>
              <a:t>2026/7/6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1AD6B6A-E0E9-398E-DE2A-4076B3542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B49CADC-7176-F2C6-5D31-0E97A85D8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7</a:t>
            </a:fld>
            <a:endParaRPr lang="zh-CN" altLang="en-US" dirty="0"/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5D19B07E-9306-236E-BB69-4CEB9EE06FF1}"/>
              </a:ext>
            </a:extLst>
          </p:cNvPr>
          <p:cNvSpPr txBox="1"/>
          <p:nvPr/>
        </p:nvSpPr>
        <p:spPr>
          <a:xfrm>
            <a:off x="499533" y="5970545"/>
            <a:ext cx="10972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FFB300"/>
                </a:solidFill>
                <a:latin typeface="Calibri"/>
              </a:defRPr>
            </a:pPr>
            <a:r>
              <a:rPr lang="en-US" altLang="zh-CN" sz="2000" dirty="0">
                <a:solidFill>
                  <a:srgbClr val="DE8708"/>
                </a:solidFill>
              </a:rPr>
              <a:t>High computational complexity limits scalability; indirect parameter control hinders precise design.</a:t>
            </a:r>
            <a:endParaRPr lang="zh-CN" altLang="en-US" sz="2000" dirty="0">
              <a:solidFill>
                <a:srgbClr val="DE8708"/>
              </a:solidFill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88D17B87-D9FA-D519-DA9A-150473510143}"/>
              </a:ext>
            </a:extLst>
          </p:cNvPr>
          <p:cNvSpPr/>
          <p:nvPr/>
        </p:nvSpPr>
        <p:spPr>
          <a:xfrm>
            <a:off x="914400" y="1171575"/>
            <a:ext cx="3124200" cy="9144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Stochastic / Organic Morphology</a:t>
            </a:r>
            <a:endParaRPr lang="zh-CN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6AA27986-7FA9-E29D-0807-DED8286EA452}"/>
              </a:ext>
            </a:extLst>
          </p:cNvPr>
          <p:cNvSpPr/>
          <p:nvPr/>
        </p:nvSpPr>
        <p:spPr>
          <a:xfrm>
            <a:off x="4648200" y="1280820"/>
            <a:ext cx="2895600" cy="7175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Explicit Controllability</a:t>
            </a:r>
          </a:p>
          <a:p>
            <a:pPr algn="ctr"/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over VP</a:t>
            </a: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349A744B-41D0-14F8-7101-A9DCAD26B2AB}"/>
              </a:ext>
            </a:extLst>
          </p:cNvPr>
          <p:cNvSpPr/>
          <p:nvPr/>
        </p:nvSpPr>
        <p:spPr>
          <a:xfrm>
            <a:off x="8432800" y="1280820"/>
            <a:ext cx="2895600" cy="7175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Support-Free Manufacturability</a:t>
            </a: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A84EC533-BFEE-44AC-BB33-5F4744218981}"/>
              </a:ext>
            </a:extLst>
          </p:cNvPr>
          <p:cNvGrpSpPr/>
          <p:nvPr/>
        </p:nvGrpSpPr>
        <p:grpSpPr>
          <a:xfrm>
            <a:off x="1637618" y="2279590"/>
            <a:ext cx="8611964" cy="3725994"/>
            <a:chOff x="11430000" y="2258505"/>
            <a:chExt cx="11546616" cy="4995680"/>
          </a:xfrm>
        </p:grpSpPr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6CFDAC5C-5905-8AED-1242-C0DB08AB1E4D}"/>
                </a:ext>
              </a:extLst>
            </p:cNvPr>
            <p:cNvSpPr txBox="1"/>
            <p:nvPr/>
          </p:nvSpPr>
          <p:spPr>
            <a:xfrm>
              <a:off x="13322139" y="6841529"/>
              <a:ext cx="3852336" cy="4126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400" b="0" i="0" dirty="0">
                  <a:solidFill>
                    <a:srgbClr val="222222"/>
                  </a:solidFill>
                  <a:effectLst/>
                  <a:latin typeface="Arial" panose="020B0604020202020204" pitchFamily="34" charset="0"/>
                </a:rPr>
                <a:t>Martínez J. et al. TOG, 2016</a:t>
              </a:r>
              <a:endParaRPr lang="zh-CN" altLang="en-US" sz="1400" dirty="0"/>
            </a:p>
          </p:txBody>
        </p:sp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24A63E7E-14ED-10E0-8494-DF9FFBBBF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30000" y="5312407"/>
              <a:ext cx="7141414" cy="1491477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ABB62704-DFF8-3406-ABFA-7F0F9DA42B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182257" y="2258505"/>
              <a:ext cx="4794359" cy="2038878"/>
            </a:xfrm>
            <a:prstGeom prst="rect">
              <a:avLst/>
            </a:prstGeom>
          </p:spPr>
        </p:pic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527D38FE-A2D6-C11A-FAB3-15C46327367D}"/>
                </a:ext>
              </a:extLst>
            </p:cNvPr>
            <p:cNvSpPr txBox="1"/>
            <p:nvPr/>
          </p:nvSpPr>
          <p:spPr>
            <a:xfrm>
              <a:off x="19041578" y="4417246"/>
              <a:ext cx="3634838" cy="4126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400" b="0" i="0" dirty="0">
                  <a:solidFill>
                    <a:srgbClr val="222222"/>
                  </a:solidFill>
                  <a:effectLst/>
                  <a:latin typeface="Arial" panose="020B0604020202020204" pitchFamily="34" charset="0"/>
                </a:rPr>
                <a:t>Tian L, et al. ACM SCF. 2020</a:t>
              </a:r>
              <a:endParaRPr lang="zh-CN" altLang="en-US" sz="1400" dirty="0"/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1DC1A37C-EF0B-AEEA-81FB-9289CF78DF31}"/>
                </a:ext>
              </a:extLst>
            </p:cNvPr>
            <p:cNvGrpSpPr/>
            <p:nvPr/>
          </p:nvGrpSpPr>
          <p:grpSpPr>
            <a:xfrm>
              <a:off x="18701061" y="4923393"/>
              <a:ext cx="4117578" cy="2330792"/>
              <a:chOff x="7519788" y="4247980"/>
              <a:chExt cx="4117578" cy="2330792"/>
            </a:xfrm>
          </p:grpSpPr>
          <p:pic>
            <p:nvPicPr>
              <p:cNvPr id="26" name="Picture 4">
                <a:extLst>
                  <a:ext uri="{FF2B5EF4-FFF2-40B4-BE49-F238E27FC236}">
                    <a16:creationId xmlns:a16="http://schemas.microsoft.com/office/drawing/2014/main" id="{74582480-9873-2EBD-D63C-EF1F448EBE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723" t="17904" r="13630" b="3746"/>
              <a:stretch/>
            </p:blipFill>
            <p:spPr bwMode="auto">
              <a:xfrm>
                <a:off x="9410634" y="4425473"/>
                <a:ext cx="2226732" cy="17049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>
                <a:extLst>
                  <a:ext uri="{FF2B5EF4-FFF2-40B4-BE49-F238E27FC236}">
                    <a16:creationId xmlns:a16="http://schemas.microsoft.com/office/drawing/2014/main" id="{B8EBA54E-F12D-FB62-B505-3265DC7A6DE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19788" y="4247980"/>
                <a:ext cx="1890846" cy="19507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49C637C0-635D-9C2C-50FE-8731D5942C54}"/>
                  </a:ext>
                </a:extLst>
              </p:cNvPr>
              <p:cNvSpPr txBox="1"/>
              <p:nvPr/>
            </p:nvSpPr>
            <p:spPr>
              <a:xfrm>
                <a:off x="7984989" y="6166115"/>
                <a:ext cx="3634838" cy="4126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0" i="0" dirty="0">
                    <a:solidFill>
                      <a:srgbClr val="222222"/>
                    </a:solidFill>
                    <a:effectLst/>
                    <a:latin typeface="Arial" panose="020B0604020202020204" pitchFamily="34" charset="0"/>
                  </a:rPr>
                  <a:t>Martínez J, et al. TOG. 2018</a:t>
                </a:r>
                <a:endParaRPr lang="zh-CN" altLang="en-US" sz="1400" dirty="0"/>
              </a:p>
            </p:txBody>
          </p:sp>
        </p:grpSp>
      </p:grp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65B6B2ED-4D68-8ABC-37AE-79EF51FEDF4C}"/>
              </a:ext>
            </a:extLst>
          </p:cNvPr>
          <p:cNvSpPr/>
          <p:nvPr/>
        </p:nvSpPr>
        <p:spPr>
          <a:xfrm>
            <a:off x="4648200" y="1280820"/>
            <a:ext cx="2895600" cy="717550"/>
          </a:xfrm>
          <a:prstGeom prst="roundRect">
            <a:avLst/>
          </a:prstGeom>
          <a:solidFill>
            <a:srgbClr val="D9D9D9">
              <a:alpha val="69804"/>
            </a:srgb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A400D9E9-9387-8651-EE9C-85D6B82B4F28}"/>
              </a:ext>
            </a:extLst>
          </p:cNvPr>
          <p:cNvSpPr/>
          <p:nvPr/>
        </p:nvSpPr>
        <p:spPr>
          <a:xfrm>
            <a:off x="8432800" y="1280820"/>
            <a:ext cx="2895600" cy="717550"/>
          </a:xfrm>
          <a:prstGeom prst="roundRect">
            <a:avLst/>
          </a:prstGeom>
          <a:solidFill>
            <a:srgbClr val="D9D9D9">
              <a:alpha val="69804"/>
            </a:srgb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060CCAA-9892-EA1F-AB0A-86793B8A8278}"/>
              </a:ext>
            </a:extLst>
          </p:cNvPr>
          <p:cNvSpPr txBox="1"/>
          <p:nvPr/>
        </p:nvSpPr>
        <p:spPr>
          <a:xfrm>
            <a:off x="3048857" y="4016522"/>
            <a:ext cx="26923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Lu L. et al. TOG, 2014</a:t>
            </a:r>
            <a:endParaRPr lang="zh-CN" altLang="en-US" sz="1400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1F99C48C-326F-AE6E-2F57-63061F58FF31}"/>
              </a:ext>
            </a:extLst>
          </p:cNvPr>
          <p:cNvSpPr txBox="1"/>
          <p:nvPr/>
        </p:nvSpPr>
        <p:spPr>
          <a:xfrm>
            <a:off x="2227799" y="2306159"/>
            <a:ext cx="99123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b="0" i="0" dirty="0">
                <a:solidFill>
                  <a:srgbClr val="3B3B3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Design Space: </a:t>
            </a:r>
          </a:p>
          <a:p>
            <a:r>
              <a:rPr lang="en-US" altLang="zh-CN" sz="1100" b="0" i="0" dirty="0">
                <a:solidFill>
                  <a:srgbClr val="3B3B3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Entire Model </a:t>
            </a:r>
            <a:endParaRPr lang="zh-CN" alt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CA2FCDF4-BF2E-9EBC-CA3C-2A9CF5446C34}"/>
              </a:ext>
            </a:extLst>
          </p:cNvPr>
          <p:cNvSpPr txBox="1"/>
          <p:nvPr/>
        </p:nvSpPr>
        <p:spPr>
          <a:xfrm>
            <a:off x="2968206" y="2890141"/>
            <a:ext cx="9912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900" b="0" i="0" dirty="0">
                <a:solidFill>
                  <a:srgbClr val="3B3B3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Geometric Constraints</a:t>
            </a:r>
            <a:endParaRPr lang="zh-CN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8254230F-5658-0ADF-1795-4D6E7E745DFE}"/>
              </a:ext>
            </a:extLst>
          </p:cNvPr>
          <p:cNvSpPr txBox="1"/>
          <p:nvPr/>
        </p:nvSpPr>
        <p:spPr>
          <a:xfrm>
            <a:off x="3004337" y="3257343"/>
            <a:ext cx="9912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900" b="0" i="0" dirty="0">
                <a:solidFill>
                  <a:srgbClr val="3B3B3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Physical Objectives </a:t>
            </a:r>
            <a:endParaRPr lang="zh-CN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5B697950-C315-2347-ED52-7B6C9AE1DD87}"/>
              </a:ext>
            </a:extLst>
          </p:cNvPr>
          <p:cNvSpPr txBox="1"/>
          <p:nvPr/>
        </p:nvSpPr>
        <p:spPr>
          <a:xfrm>
            <a:off x="3628046" y="3001472"/>
            <a:ext cx="96618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900" b="0" i="0" dirty="0">
                <a:solidFill>
                  <a:srgbClr val="3B3B3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Modeling and Optimization Process</a:t>
            </a:r>
            <a:endParaRPr lang="zh-CN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385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CB2C7-E4BB-824A-A22D-4DFC41100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9A28C43E-8718-8B7D-A0F5-8E7AB0851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/>
              <a:t>Related Work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8B42D98-4CC6-530F-139C-5EFD6D020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/>
              <a:t>2026/7/6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16807D9-6EFD-92F2-57FF-0DC687601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0F0EB4-FF48-F0AE-96B7-1EB368903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8</a:t>
            </a:fld>
            <a:endParaRPr lang="zh-CN" altLang="en-US" dirty="0"/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CFAB6A0B-99F7-480B-2D3A-BAA3189503C8}"/>
              </a:ext>
            </a:extLst>
          </p:cNvPr>
          <p:cNvSpPr txBox="1"/>
          <p:nvPr/>
        </p:nvSpPr>
        <p:spPr>
          <a:xfrm>
            <a:off x="499533" y="5970545"/>
            <a:ext cx="10972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FFB300"/>
                </a:solidFill>
                <a:latin typeface="Calibri"/>
              </a:defRPr>
            </a:pPr>
            <a:r>
              <a:rPr lang="en-US" altLang="zh-CN" sz="2000" dirty="0">
                <a:solidFill>
                  <a:srgbClr val="DE8708"/>
                </a:solidFill>
              </a:rPr>
              <a:t>Lack of support-free guarantee and quantitative metrics for explicit internal structure control.</a:t>
            </a:r>
            <a:endParaRPr lang="zh-CN" altLang="en-US" sz="2000" dirty="0">
              <a:solidFill>
                <a:srgbClr val="DE8708"/>
              </a:solidFill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D3C1CB5D-FD28-399A-1517-32D504925AF2}"/>
              </a:ext>
            </a:extLst>
          </p:cNvPr>
          <p:cNvSpPr/>
          <p:nvPr/>
        </p:nvSpPr>
        <p:spPr>
          <a:xfrm>
            <a:off x="914400" y="1171575"/>
            <a:ext cx="3124200" cy="9144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Stochastic / Organic Morphology</a:t>
            </a:r>
            <a:endParaRPr lang="zh-CN" alt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F08F19BB-9BAC-907F-56AD-30A46C49DFA2}"/>
              </a:ext>
            </a:extLst>
          </p:cNvPr>
          <p:cNvSpPr/>
          <p:nvPr/>
        </p:nvSpPr>
        <p:spPr>
          <a:xfrm>
            <a:off x="4648200" y="1280820"/>
            <a:ext cx="2895600" cy="7175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Explicit Controllability</a:t>
            </a:r>
          </a:p>
          <a:p>
            <a:pPr algn="ctr"/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over VP</a:t>
            </a: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05815E4A-1C1B-A885-5B3E-0DC39AC28B3F}"/>
              </a:ext>
            </a:extLst>
          </p:cNvPr>
          <p:cNvSpPr/>
          <p:nvPr/>
        </p:nvSpPr>
        <p:spPr>
          <a:xfrm>
            <a:off x="8432800" y="1280820"/>
            <a:ext cx="2895600" cy="7175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Support-Free Manufacturability</a:t>
            </a:r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C9442BEE-5615-1CC2-0960-0D4C372466D8}"/>
              </a:ext>
            </a:extLst>
          </p:cNvPr>
          <p:cNvSpPr/>
          <p:nvPr/>
        </p:nvSpPr>
        <p:spPr>
          <a:xfrm>
            <a:off x="4648200" y="1280820"/>
            <a:ext cx="2895600" cy="717550"/>
          </a:xfrm>
          <a:prstGeom prst="roundRect">
            <a:avLst/>
          </a:prstGeom>
          <a:solidFill>
            <a:srgbClr val="D9D9D9">
              <a:alpha val="69804"/>
            </a:srgb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B062AC59-7081-F3D4-44E2-C30E5E9B241E}"/>
              </a:ext>
            </a:extLst>
          </p:cNvPr>
          <p:cNvSpPr/>
          <p:nvPr/>
        </p:nvSpPr>
        <p:spPr>
          <a:xfrm>
            <a:off x="8432800" y="1280820"/>
            <a:ext cx="2895600" cy="717550"/>
          </a:xfrm>
          <a:prstGeom prst="roundRect">
            <a:avLst/>
          </a:prstGeom>
          <a:solidFill>
            <a:srgbClr val="D9D9D9">
              <a:alpha val="69804"/>
            </a:srgb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030F7-870B-301A-A2E0-87AC088773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350" y="2208500"/>
            <a:ext cx="3560021" cy="3336335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49DCDEAB-1A9C-9E34-4730-2FD761E65004}"/>
              </a:ext>
            </a:extLst>
          </p:cNvPr>
          <p:cNvSpPr txBox="1"/>
          <p:nvPr/>
        </p:nvSpPr>
        <p:spPr>
          <a:xfrm>
            <a:off x="1626831" y="5544835"/>
            <a:ext cx="43591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Feng Z, et al. The international conference on computational design and robotic fabrication. 2021</a:t>
            </a:r>
            <a:endParaRPr lang="zh-CN" altLang="en-US" sz="1400" dirty="0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24BF3026-2558-43E5-7396-6DFBB9E0C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2096" y="2413979"/>
            <a:ext cx="5680237" cy="3161243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23EA605D-2B88-C17C-03A1-015B6602F4A3}"/>
              </a:ext>
            </a:extLst>
          </p:cNvPr>
          <p:cNvSpPr txBox="1"/>
          <p:nvPr/>
        </p:nvSpPr>
        <p:spPr>
          <a:xfrm>
            <a:off x="6957409" y="5652556"/>
            <a:ext cx="38069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Deng Q, et al. Architectural Intelligence, 2023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232245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8BCE9-61ED-793A-FB63-D3887ED48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B65487DF-AB07-B338-3EFE-600A9290A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>
                <a:solidFill>
                  <a:srgbClr val="FFFFFF"/>
                </a:solidFill>
                <a:latin typeface="Calibri"/>
              </a:defRPr>
            </a:pPr>
            <a:r>
              <a:rPr lang="en-US" altLang="zh-CN" dirty="0"/>
              <a:t>Related Work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89C8689-17D9-3DEC-D6CB-2B3C488A9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92DBE-9EF7-4616-98F2-FDDBC493521F}" type="datetime1">
              <a:rPr lang="zh-CN" altLang="en-US" smtClean="0"/>
              <a:t>2026/7/6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DD6B4D5-AC37-280C-D0E4-4CF5E5A12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SPM 2026 - Istanbul Technical University, Türkiye</a:t>
            </a:r>
            <a:endParaRPr lang="zh-CN" altLang="en-US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1D7333E-E4BD-4150-AEE2-C8C8B12A1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4917-B050-4F4E-A4E2-3B0DEA24E94D}" type="slidenum">
              <a:rPr lang="zh-CN" altLang="en-US" smtClean="0"/>
              <a:t>9</a:t>
            </a:fld>
            <a:endParaRPr lang="zh-CN" altLang="en-US" dirty="0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1C4A0450-7C64-E519-FF94-89653B3A01B2}"/>
              </a:ext>
            </a:extLst>
          </p:cNvPr>
          <p:cNvSpPr txBox="1"/>
          <p:nvPr/>
        </p:nvSpPr>
        <p:spPr>
          <a:xfrm>
            <a:off x="-2171700" y="-1048392"/>
            <a:ext cx="6400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F0F4F8"/>
                </a:solidFill>
                <a:latin typeface="Calibri"/>
              </a:defRPr>
            </a:pPr>
            <a:r>
              <a:rPr dirty="0">
                <a:solidFill>
                  <a:schemeClr val="tx1">
                    <a:lumMod val="95000"/>
                    <a:lumOff val="5000"/>
                  </a:schemeClr>
                </a:solidFill>
              </a:rPr>
              <a:t>All three are practical necessities — not optional optimizations. No existing method satisfies all three simultaneously: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AA2461E0-485E-22F7-61F9-33804A1C8F2E}"/>
              </a:ext>
            </a:extLst>
          </p:cNvPr>
          <p:cNvSpPr txBox="1"/>
          <p:nvPr/>
        </p:nvSpPr>
        <p:spPr>
          <a:xfrm>
            <a:off x="69808" y="6134015"/>
            <a:ext cx="121094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FFB300"/>
                </a:solidFill>
                <a:latin typeface="Calibri"/>
              </a:defRPr>
            </a:pPr>
            <a:r>
              <a:rPr lang="en-US" altLang="zh-CN" sz="2000" b="1" dirty="0">
                <a:solidFill>
                  <a:srgbClr val="DE8708"/>
                </a:solidFill>
                <a:latin typeface="Calibri"/>
              </a:rPr>
              <a:t>Exhibit periodic or quasi-periodic repetition, lacking the inherent irregularity and organic variation.</a:t>
            </a:r>
            <a:endParaRPr lang="zh-CN" altLang="en-US" sz="2000" b="1" dirty="0">
              <a:solidFill>
                <a:srgbClr val="DE8708"/>
              </a:solidFill>
              <a:latin typeface="Calibri"/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A5995784-25C6-CF2D-2225-2E21D797791D}"/>
              </a:ext>
            </a:extLst>
          </p:cNvPr>
          <p:cNvSpPr/>
          <p:nvPr/>
        </p:nvSpPr>
        <p:spPr>
          <a:xfrm>
            <a:off x="1028700" y="1270000"/>
            <a:ext cx="2895600" cy="7175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Stochastic / Organic Morphology</a:t>
            </a:r>
            <a:endParaRPr lang="zh-CN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D350BC40-AB80-F7AA-F179-CC4CC1C115BB}"/>
              </a:ext>
            </a:extLst>
          </p:cNvPr>
          <p:cNvSpPr/>
          <p:nvPr/>
        </p:nvSpPr>
        <p:spPr>
          <a:xfrm>
            <a:off x="4546600" y="1145590"/>
            <a:ext cx="3124800" cy="9144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Explicit Controllability</a:t>
            </a: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CD61C768-FC00-668A-C1CC-5D0A9A42BDB5}"/>
              </a:ext>
            </a:extLst>
          </p:cNvPr>
          <p:cNvSpPr/>
          <p:nvPr/>
        </p:nvSpPr>
        <p:spPr>
          <a:xfrm>
            <a:off x="8432800" y="1280820"/>
            <a:ext cx="2895600" cy="7175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Support-Free Manufacturability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F4B1ADD-89C4-43DC-BDEA-12E9F4701D1D}"/>
              </a:ext>
            </a:extLst>
          </p:cNvPr>
          <p:cNvSpPr txBox="1"/>
          <p:nvPr/>
        </p:nvSpPr>
        <p:spPr>
          <a:xfrm>
            <a:off x="7275680" y="3784309"/>
            <a:ext cx="44982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Liu P, et al. Additive Manufacturing, 2022</a:t>
            </a:r>
            <a:endParaRPr lang="zh-CN" altLang="en-US" sz="1400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B20E98F-037B-FDD2-31CD-5F19487C6A8A}"/>
              </a:ext>
            </a:extLst>
          </p:cNvPr>
          <p:cNvSpPr txBox="1"/>
          <p:nvPr/>
        </p:nvSpPr>
        <p:spPr>
          <a:xfrm>
            <a:off x="7189423" y="5919290"/>
            <a:ext cx="42586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Tian, et al. Additive Manufacturing, 2024</a:t>
            </a:r>
            <a:endParaRPr lang="zh-CN" altLang="en-US" sz="1400" dirty="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C0655777-B8BC-EF53-99BF-00C1D24FF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001" y="2188602"/>
            <a:ext cx="4559514" cy="155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92D98D77-98F1-5D48-87FD-A452E5236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001" y="4079906"/>
            <a:ext cx="4824019" cy="1852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29FAB840-069E-9B53-4F54-6AD66EF10D59}"/>
              </a:ext>
            </a:extLst>
          </p:cNvPr>
          <p:cNvSpPr/>
          <p:nvPr/>
        </p:nvSpPr>
        <p:spPr>
          <a:xfrm>
            <a:off x="1028700" y="1280820"/>
            <a:ext cx="2895600" cy="717550"/>
          </a:xfrm>
          <a:prstGeom prst="roundRect">
            <a:avLst/>
          </a:prstGeom>
          <a:solidFill>
            <a:srgbClr val="D9D9D9">
              <a:alpha val="69804"/>
            </a:srgb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23347BBC-2449-9C45-DAFA-7F07A2395B5A}"/>
              </a:ext>
            </a:extLst>
          </p:cNvPr>
          <p:cNvSpPr/>
          <p:nvPr/>
        </p:nvSpPr>
        <p:spPr>
          <a:xfrm>
            <a:off x="8432800" y="1280820"/>
            <a:ext cx="2895600" cy="717550"/>
          </a:xfrm>
          <a:prstGeom prst="roundRect">
            <a:avLst/>
          </a:prstGeom>
          <a:solidFill>
            <a:srgbClr val="D9D9D9">
              <a:alpha val="69804"/>
            </a:srgb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53784739-F030-4241-AF9A-3CC66EA07866}"/>
              </a:ext>
            </a:extLst>
          </p:cNvPr>
          <p:cNvGrpSpPr/>
          <p:nvPr/>
        </p:nvGrpSpPr>
        <p:grpSpPr>
          <a:xfrm>
            <a:off x="-67560" y="2336521"/>
            <a:ext cx="6440305" cy="3517109"/>
            <a:chOff x="49526" y="2486137"/>
            <a:chExt cx="5767261" cy="3149554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69F39343-BF79-9825-F3AF-36197EA397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6699" y="2486137"/>
              <a:ext cx="5570088" cy="3149036"/>
            </a:xfrm>
            <a:prstGeom prst="rect">
              <a:avLst/>
            </a:prstGeom>
          </p:spPr>
        </p:pic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635DD7C2-5DB4-270E-4358-708BEA31A607}"/>
                </a:ext>
              </a:extLst>
            </p:cNvPr>
            <p:cNvSpPr txBox="1"/>
            <p:nvPr/>
          </p:nvSpPr>
          <p:spPr>
            <a:xfrm>
              <a:off x="49526" y="3043069"/>
              <a:ext cx="1513849" cy="4685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400" b="0" i="0" dirty="0">
                  <a:solidFill>
                    <a:srgbClr val="3B3B3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Design Space: </a:t>
              </a:r>
            </a:p>
            <a:p>
              <a:pPr algn="ctr"/>
              <a:r>
                <a:rPr lang="en-US" altLang="zh-CN" sz="1400" b="0" i="0" dirty="0">
                  <a:solidFill>
                    <a:srgbClr val="3B3B3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Periodic Unit Cell</a:t>
              </a:r>
              <a:endParaRPr lang="zh-CN" altLang="en-US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AFC73A87-72A5-D856-A612-12F9118122ED}"/>
                </a:ext>
              </a:extLst>
            </p:cNvPr>
            <p:cNvSpPr txBox="1"/>
            <p:nvPr/>
          </p:nvSpPr>
          <p:spPr>
            <a:xfrm>
              <a:off x="1028700" y="3799547"/>
              <a:ext cx="534673" cy="2273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050" b="0" i="0" dirty="0">
                  <a:solidFill>
                    <a:srgbClr val="3B3B3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Design </a:t>
              </a:r>
              <a:endParaRPr lang="zh-CN" altLang="en-US" sz="105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2A298A26-9DDA-619F-5C2A-4CB906F68CD9}"/>
                </a:ext>
              </a:extLst>
            </p:cNvPr>
            <p:cNvSpPr txBox="1"/>
            <p:nvPr/>
          </p:nvSpPr>
          <p:spPr>
            <a:xfrm>
              <a:off x="2387597" y="3198168"/>
              <a:ext cx="991234" cy="2273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050" b="0" i="0" dirty="0">
                  <a:solidFill>
                    <a:srgbClr val="3B3B3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Tessellation</a:t>
              </a:r>
              <a:endParaRPr lang="zh-CN" altLang="en-US" sz="105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2C7BC16D-B061-2745-D7CC-212F5C1134AD}"/>
                </a:ext>
              </a:extLst>
            </p:cNvPr>
            <p:cNvSpPr txBox="1"/>
            <p:nvPr/>
          </p:nvSpPr>
          <p:spPr>
            <a:xfrm>
              <a:off x="2387597" y="4688570"/>
              <a:ext cx="991234" cy="2273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050" b="0" i="0" dirty="0">
                  <a:solidFill>
                    <a:srgbClr val="3B3B3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Composition</a:t>
              </a:r>
              <a:endParaRPr lang="zh-CN" altLang="en-US" sz="105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F40E5323-9716-D2C8-D94B-4857ABE5D7EB}"/>
                </a:ext>
              </a:extLst>
            </p:cNvPr>
            <p:cNvSpPr txBox="1"/>
            <p:nvPr/>
          </p:nvSpPr>
          <p:spPr>
            <a:xfrm>
              <a:off x="3241040" y="5404341"/>
              <a:ext cx="1747520" cy="2273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050" b="0" i="0" dirty="0">
                  <a:solidFill>
                    <a:srgbClr val="3B3B3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Generated Microstructures</a:t>
              </a:r>
              <a:endParaRPr lang="zh-CN" altLang="en-US" sz="105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6C2296DD-478C-482B-E5BB-4EC92BFF8B5E}"/>
                </a:ext>
              </a:extLst>
            </p:cNvPr>
            <p:cNvSpPr txBox="1"/>
            <p:nvPr/>
          </p:nvSpPr>
          <p:spPr>
            <a:xfrm>
              <a:off x="4774078" y="5408310"/>
              <a:ext cx="942236" cy="2273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050" b="0" i="0" dirty="0">
                  <a:solidFill>
                    <a:srgbClr val="3B3B3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Cross-Section</a:t>
              </a:r>
              <a:endParaRPr lang="zh-CN" altLang="en-US" sz="105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38367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3383</TotalTime>
  <Words>2786</Words>
  <Application>Microsoft Office PowerPoint</Application>
  <PresentationFormat>宽屏</PresentationFormat>
  <Paragraphs>662</Paragraphs>
  <Slides>35</Slides>
  <Notes>24</Notes>
  <HiddenSlides>1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3" baseType="lpstr">
      <vt:lpstr>Charis SIL</vt:lpstr>
      <vt:lpstr>等线</vt:lpstr>
      <vt:lpstr>微软雅黑</vt:lpstr>
      <vt:lpstr>Arial</vt:lpstr>
      <vt:lpstr>Calibri</vt:lpstr>
      <vt:lpstr>Cambria Math</vt:lpstr>
      <vt:lpstr>Wingdings</vt:lpstr>
      <vt:lpstr>Office 主题​​</vt:lpstr>
      <vt:lpstr>PowerPoint 演示文稿</vt:lpstr>
      <vt:lpstr>Porous Structures: Beyond Physical Performance</vt:lpstr>
      <vt:lpstr>Visual Permeability (VP)</vt:lpstr>
      <vt:lpstr>Core Insight</vt:lpstr>
      <vt:lpstr>Why Support-Free Matters?</vt:lpstr>
      <vt:lpstr>The Design Trilemma</vt:lpstr>
      <vt:lpstr>Related Work</vt:lpstr>
      <vt:lpstr>Related Work</vt:lpstr>
      <vt:lpstr>Related Work</vt:lpstr>
      <vt:lpstr>Related Work</vt:lpstr>
      <vt:lpstr>Pipeline: From Perception to Fabrication</vt:lpstr>
      <vt:lpstr>Stage 1: VP-Driven Connectivity Optimization</vt:lpstr>
      <vt:lpstr>Stage 1: VP-Driven Connectivity Optimization</vt:lpstr>
      <vt:lpstr>Stage 1: VP-Driven Connectivity Optimization</vt:lpstr>
      <vt:lpstr>Stage 1: VP-Driven Connectivity Optimization</vt:lpstr>
      <vt:lpstr>Stage 1: VP-Driven Connectivity Optimization</vt:lpstr>
      <vt:lpstr>Stage 1: VP-Driven Connectivity Optimization</vt:lpstr>
      <vt:lpstr>Stage 1: VP-Driven Connectivity Optimization</vt:lpstr>
      <vt:lpstr>Stage 1: VP-Driven Connectivity Optimization</vt:lpstr>
      <vt:lpstr>Stage 2: Fabrication-Aware Implicit Pore Modeling</vt:lpstr>
      <vt:lpstr>Stage 2: Fabrication-Aware Implicit Pore Modeling</vt:lpstr>
      <vt:lpstr>Stage 2: Fabrication-Aware Implicit Pore Modeling</vt:lpstr>
      <vt:lpstr>Stage 3: Support-Free Optimization</vt:lpstr>
      <vt:lpstr>Stage 3: Support-Free Optimization</vt:lpstr>
      <vt:lpstr>Results</vt:lpstr>
      <vt:lpstr>Results</vt:lpstr>
      <vt:lpstr>Results</vt:lpstr>
      <vt:lpstr>Results</vt:lpstr>
      <vt:lpstr>Results</vt:lpstr>
      <vt:lpstr>Results</vt:lpstr>
      <vt:lpstr>Results</vt:lpstr>
      <vt:lpstr>Results</vt:lpstr>
      <vt:lpstr>Conclusion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Xiaokang Liu</dc:creator>
  <cp:lastModifiedBy>Xiaokang Liu</cp:lastModifiedBy>
  <cp:revision>27</cp:revision>
  <dcterms:created xsi:type="dcterms:W3CDTF">2026-06-30T08:26:03Z</dcterms:created>
  <dcterms:modified xsi:type="dcterms:W3CDTF">2026-07-06T04:06:53Z</dcterms:modified>
</cp:coreProperties>
</file>